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5" r:id="rId3"/>
    <p:sldId id="256" r:id="rId4"/>
    <p:sldId id="257" r:id="rId5"/>
    <p:sldId id="266" r:id="rId6"/>
    <p:sldId id="267" r:id="rId7"/>
    <p:sldId id="278" r:id="rId8"/>
    <p:sldId id="283" r:id="rId9"/>
    <p:sldId id="271" r:id="rId10"/>
    <p:sldId id="273" r:id="rId11"/>
  </p:sldIdLst>
  <p:sldSz cx="9144000" cy="6858000" type="screen4x3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0" y="9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B743F-F6D2-4AE7-8D47-5FDCF60DAEFC}" type="doc">
      <dgm:prSet loTypeId="urn:microsoft.com/office/officeart/2005/8/layout/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E3C0DD-5485-4E91-BAF9-86512A14D86C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Progres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PPSP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Sulut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2012 – mid 2015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5471CE-E65E-4D21-9CF0-31D81631F3D3}" type="parTrans" cxnId="{F970165B-D02A-4151-B21C-1A66D6BFA844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7B1A7B-824B-430C-8473-E6E9BDEC2040}" type="sibTrans" cxnId="{F970165B-D02A-4151-B21C-1A66D6BFA844}">
      <dgm:prSet custT="1"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EFAA33-32BA-4210-951F-E660E9D56BA4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Sanitasi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Sulut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(Update 20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Okt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2015)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FAKTA &amp; TARGET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D5A1C7-8F46-41F3-90E1-D2568F43889E}" type="parTrans" cxnId="{D3581D26-0702-46D5-B74A-429EE3576D66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74F17-37B9-4528-8CB5-A7895B420648}" type="sibTrans" cxnId="{D3581D26-0702-46D5-B74A-429EE3576D66}">
      <dgm:prSet custT="1"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773019-A0BD-4A97-803F-60BAA45B8318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Kebutuhan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Pendanaan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Sanitasi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1E1AB5-3441-4CE2-8A07-41EE443C5192}" type="parTrans" cxnId="{6FF5EA16-3EDA-46D8-AF24-CEEE960280C4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51EE02-58DA-42DB-B082-54DBD8ADC6F6}" type="sibTrans" cxnId="{6FF5EA16-3EDA-46D8-AF24-CEEE960280C4}">
      <dgm:prSet custT="1"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FE6F0F-2A2E-4CD0-A8CF-0F26D0F99002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Proses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internalisasi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eksternalisasi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MPS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D16E6B-215A-495A-AE56-635FBEA3B081}" type="parTrans" cxnId="{23352C26-7E40-457E-A8F7-12C8A135E3D3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E8731C-7D53-414A-8885-69C5683A73FB}" type="sibTrans" cxnId="{23352C26-7E40-457E-A8F7-12C8A135E3D3}">
      <dgm:prSet custT="1"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57017-84D8-4C46-B9C5-B445DE6BE17B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Pendanaan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pembangunan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sanitasi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APBD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provinsi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A0431F-886C-4604-A892-04B90A041957}" type="parTrans" cxnId="{17FF91CB-33EC-4F5C-9598-7A00073F8943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57538-97B7-4EB9-8C25-79B4087F246F}" type="sibTrans" cxnId="{17FF91CB-33EC-4F5C-9598-7A00073F8943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F75735-F143-493E-B1E6-5FD342D1A49B}">
      <dgm:prSet phldrT="[Text]" custT="1"/>
      <dgm:spPr/>
      <dgm:t>
        <a:bodyPr/>
        <a:lstStyle/>
        <a:p>
          <a:r>
            <a:rPr lang="en-US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Sesuai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MPS </a:t>
          </a:r>
          <a:r>
            <a:rPr lang="en-US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KabKota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BD02E211-F800-4A75-8EBD-3A6F02B3F788}" type="parTrans" cxnId="{A0D91A1C-33EE-4392-BEAB-F99A2699D2AD}">
      <dgm:prSet/>
      <dgm:spPr/>
      <dgm:t>
        <a:bodyPr/>
        <a:lstStyle/>
        <a:p>
          <a:endParaRPr lang="en-US"/>
        </a:p>
      </dgm:t>
    </dgm:pt>
    <dgm:pt modelId="{AB16959C-C216-4E1F-9546-EEAC4335DAB6}" type="sibTrans" cxnId="{A0D91A1C-33EE-4392-BEAB-F99A2699D2AD}">
      <dgm:prSet/>
      <dgm:spPr/>
      <dgm:t>
        <a:bodyPr/>
        <a:lstStyle/>
        <a:p>
          <a:endParaRPr lang="en-US"/>
        </a:p>
      </dgm:t>
    </dgm:pt>
    <dgm:pt modelId="{688B3992-F24F-4EC5-BB4A-E478E7C29287}">
      <dgm:prSet phldrT="[Text]" custT="1"/>
      <dgm:spPr/>
      <dgm:t>
        <a:bodyPr/>
        <a:lstStyle/>
        <a:p>
          <a:r>
            <a:rPr lang="en-US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Sesuai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target universal access 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D3342-8B92-45FD-A77A-D6AE1468FCCB}" type="parTrans" cxnId="{52208357-A8EA-4593-9147-7ADFB392A832}">
      <dgm:prSet/>
      <dgm:spPr/>
      <dgm:t>
        <a:bodyPr/>
        <a:lstStyle/>
        <a:p>
          <a:endParaRPr lang="en-US"/>
        </a:p>
      </dgm:t>
    </dgm:pt>
    <dgm:pt modelId="{E2D465B4-B647-4A89-B9A7-EAB5BD5F10DF}" type="sibTrans" cxnId="{52208357-A8EA-4593-9147-7ADFB392A832}">
      <dgm:prSet/>
      <dgm:spPr/>
      <dgm:t>
        <a:bodyPr/>
        <a:lstStyle/>
        <a:p>
          <a:endParaRPr lang="en-US"/>
        </a:p>
      </dgm:t>
    </dgm:pt>
    <dgm:pt modelId="{53023B1B-DE54-4379-AE38-2954E282F2B0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Nawasis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perangkat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monitoring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evaluasi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provinsi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9E642-7667-4CF8-9B8B-BE75A905A652}" type="parTrans" cxnId="{7E93CA69-F1AA-45F6-8097-BCF86C21DC20}">
      <dgm:prSet/>
      <dgm:spPr/>
      <dgm:t>
        <a:bodyPr/>
        <a:lstStyle/>
        <a:p>
          <a:endParaRPr lang="en-US"/>
        </a:p>
      </dgm:t>
    </dgm:pt>
    <dgm:pt modelId="{6EF3DE85-6225-41CB-A107-EDDC026A1D37}" type="sibTrans" cxnId="{7E93CA69-F1AA-45F6-8097-BCF86C21DC20}">
      <dgm:prSet/>
      <dgm:spPr/>
      <dgm:t>
        <a:bodyPr/>
        <a:lstStyle/>
        <a:p>
          <a:endParaRPr lang="en-US"/>
        </a:p>
      </dgm:t>
    </dgm:pt>
    <dgm:pt modelId="{49D1733E-6741-431E-9022-438D335A4438}" type="pres">
      <dgm:prSet presAssocID="{3A1B743F-F6D2-4AE7-8D47-5FDCF60DA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542B89-CCD3-4346-8CAC-E13B1EAC1BBD}" type="pres">
      <dgm:prSet presAssocID="{7BE3C0DD-5485-4E91-BAF9-86512A14D86C}" presName="node" presStyleLbl="node1" presStyleIdx="0" presStyleCnt="6" custLinFactNeighborX="3568" custLinFactNeighborY="-10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695B5-D41B-43FC-A67E-B83BFC5A6897}" type="pres">
      <dgm:prSet presAssocID="{3A7B1A7B-824B-430C-8473-E6E9BDEC204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FBBA32D-A455-4886-9FBF-026F32894C59}" type="pres">
      <dgm:prSet presAssocID="{3A7B1A7B-824B-430C-8473-E6E9BDEC204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A543620-3F85-4008-98D8-C7B36C58F7B1}" type="pres">
      <dgm:prSet presAssocID="{BAEFAA33-32BA-4210-951F-E660E9D56B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E5B99-C56A-4368-B055-64420D050200}" type="pres">
      <dgm:prSet presAssocID="{B1374F17-37B9-4528-8CB5-A7895B42064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7C5190B-6086-411B-B99D-155DD3D08A5E}" type="pres">
      <dgm:prSet presAssocID="{B1374F17-37B9-4528-8CB5-A7895B42064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BE18DC9-B34D-470A-887D-EA191E63245A}" type="pres">
      <dgm:prSet presAssocID="{9D773019-A0BD-4A97-803F-60BAA45B8318}" presName="node" presStyleLbl="node1" presStyleIdx="2" presStyleCnt="6" custScaleY="13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707CC-7A0C-4DF6-8239-2EB89FAA4DD6}" type="pres">
      <dgm:prSet presAssocID="{7D51EE02-58DA-42DB-B082-54DBD8ADC6F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E9BD5AC-FA88-4E65-82A9-33DB510A1A57}" type="pres">
      <dgm:prSet presAssocID="{7D51EE02-58DA-42DB-B082-54DBD8ADC6F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39C9D23-4C27-4D33-8663-479E688C2C51}" type="pres">
      <dgm:prSet presAssocID="{78FE6F0F-2A2E-4CD0-A8CF-0F26D0F990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56C6E-440E-4AAF-A33A-27017259705A}" type="pres">
      <dgm:prSet presAssocID="{68E8731C-7D53-414A-8885-69C5683A73F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8A64E8F-5E14-44C4-8E14-002565E84286}" type="pres">
      <dgm:prSet presAssocID="{68E8731C-7D53-414A-8885-69C5683A73F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63C26-87AF-4B59-BB5F-21392486A28F}" type="pres">
      <dgm:prSet presAssocID="{EC657017-84D8-4C46-B9C5-B445DE6BE1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00656-B497-4607-8784-6E16E3D52077}" type="pres">
      <dgm:prSet presAssocID="{7D157538-97B7-4EB9-8C25-79B4087F246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7DAD008-E615-4B8B-B5C2-863926AD0F93}" type="pres">
      <dgm:prSet presAssocID="{7D157538-97B7-4EB9-8C25-79B4087F246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0167A5F-B9CA-4B33-9964-8444302A0348}" type="pres">
      <dgm:prSet presAssocID="{53023B1B-DE54-4379-AE38-2954E282F2B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38B1F-8068-44D5-ADD1-A902955909C2}" type="presOf" srcId="{9D773019-A0BD-4A97-803F-60BAA45B8318}" destId="{7BE18DC9-B34D-470A-887D-EA191E63245A}" srcOrd="0" destOrd="0" presId="urn:microsoft.com/office/officeart/2005/8/layout/process5"/>
    <dgm:cxn modelId="{23352C26-7E40-457E-A8F7-12C8A135E3D3}" srcId="{3A1B743F-F6D2-4AE7-8D47-5FDCF60DAEFC}" destId="{78FE6F0F-2A2E-4CD0-A8CF-0F26D0F99002}" srcOrd="3" destOrd="0" parTransId="{2FD16E6B-215A-495A-AE56-635FBEA3B081}" sibTransId="{68E8731C-7D53-414A-8885-69C5683A73FB}"/>
    <dgm:cxn modelId="{A0D91A1C-33EE-4392-BEAB-F99A2699D2AD}" srcId="{9D773019-A0BD-4A97-803F-60BAA45B8318}" destId="{DDF75735-F143-493E-B1E6-5FD342D1A49B}" srcOrd="0" destOrd="0" parTransId="{BD02E211-F800-4A75-8EBD-3A6F02B3F788}" sibTransId="{AB16959C-C216-4E1F-9546-EEAC4335DAB6}"/>
    <dgm:cxn modelId="{6FF5EA16-3EDA-46D8-AF24-CEEE960280C4}" srcId="{3A1B743F-F6D2-4AE7-8D47-5FDCF60DAEFC}" destId="{9D773019-A0BD-4A97-803F-60BAA45B8318}" srcOrd="2" destOrd="0" parTransId="{121E1AB5-3441-4CE2-8A07-41EE443C5192}" sibTransId="{7D51EE02-58DA-42DB-B082-54DBD8ADC6F6}"/>
    <dgm:cxn modelId="{80A4D45B-3F5A-4472-85EA-23803111357D}" type="presOf" srcId="{68E8731C-7D53-414A-8885-69C5683A73FB}" destId="{63956C6E-440E-4AAF-A33A-27017259705A}" srcOrd="0" destOrd="0" presId="urn:microsoft.com/office/officeart/2005/8/layout/process5"/>
    <dgm:cxn modelId="{D3581D26-0702-46D5-B74A-429EE3576D66}" srcId="{3A1B743F-F6D2-4AE7-8D47-5FDCF60DAEFC}" destId="{BAEFAA33-32BA-4210-951F-E660E9D56BA4}" srcOrd="1" destOrd="0" parTransId="{1ED5A1C7-8F46-41F3-90E1-D2568F43889E}" sibTransId="{B1374F17-37B9-4528-8CB5-A7895B420648}"/>
    <dgm:cxn modelId="{CBD66055-F52C-417A-87A5-49BBDD067E34}" type="presOf" srcId="{7BE3C0DD-5485-4E91-BAF9-86512A14D86C}" destId="{B3542B89-CCD3-4346-8CAC-E13B1EAC1BBD}" srcOrd="0" destOrd="0" presId="urn:microsoft.com/office/officeart/2005/8/layout/process5"/>
    <dgm:cxn modelId="{3F4262BA-6538-4A1B-BE64-65F5A09D786F}" type="presOf" srcId="{78FE6F0F-2A2E-4CD0-A8CF-0F26D0F99002}" destId="{339C9D23-4C27-4D33-8663-479E688C2C51}" srcOrd="0" destOrd="0" presId="urn:microsoft.com/office/officeart/2005/8/layout/process5"/>
    <dgm:cxn modelId="{17FF91CB-33EC-4F5C-9598-7A00073F8943}" srcId="{3A1B743F-F6D2-4AE7-8D47-5FDCF60DAEFC}" destId="{EC657017-84D8-4C46-B9C5-B445DE6BE17B}" srcOrd="4" destOrd="0" parTransId="{01A0431F-886C-4604-A892-04B90A041957}" sibTransId="{7D157538-97B7-4EB9-8C25-79B4087F246F}"/>
    <dgm:cxn modelId="{75B85A64-DDC7-44DA-B5A9-A9E31CC11ED6}" type="presOf" srcId="{68E8731C-7D53-414A-8885-69C5683A73FB}" destId="{C8A64E8F-5E14-44C4-8E14-002565E84286}" srcOrd="1" destOrd="0" presId="urn:microsoft.com/office/officeart/2005/8/layout/process5"/>
    <dgm:cxn modelId="{F0BEC897-3ABB-4B48-A472-95EF3394B791}" type="presOf" srcId="{7D157538-97B7-4EB9-8C25-79B4087F246F}" destId="{81800656-B497-4607-8784-6E16E3D52077}" srcOrd="0" destOrd="0" presId="urn:microsoft.com/office/officeart/2005/8/layout/process5"/>
    <dgm:cxn modelId="{9D28464E-C571-4861-A3C8-553805092504}" type="presOf" srcId="{B1374F17-37B9-4528-8CB5-A7895B420648}" destId="{C0EE5B99-C56A-4368-B055-64420D050200}" srcOrd="0" destOrd="0" presId="urn:microsoft.com/office/officeart/2005/8/layout/process5"/>
    <dgm:cxn modelId="{729B9B8B-FDF4-4926-B944-7535D7B695A2}" type="presOf" srcId="{BAEFAA33-32BA-4210-951F-E660E9D56BA4}" destId="{AA543620-3F85-4008-98D8-C7B36C58F7B1}" srcOrd="0" destOrd="0" presId="urn:microsoft.com/office/officeart/2005/8/layout/process5"/>
    <dgm:cxn modelId="{50797704-6B4D-4812-AE3F-BB534FAF07F9}" type="presOf" srcId="{DDF75735-F143-493E-B1E6-5FD342D1A49B}" destId="{7BE18DC9-B34D-470A-887D-EA191E63245A}" srcOrd="0" destOrd="1" presId="urn:microsoft.com/office/officeart/2005/8/layout/process5"/>
    <dgm:cxn modelId="{9BCD4499-7654-4D65-901B-13314084D8B2}" type="presOf" srcId="{3A1B743F-F6D2-4AE7-8D47-5FDCF60DAEFC}" destId="{49D1733E-6741-431E-9022-438D335A4438}" srcOrd="0" destOrd="0" presId="urn:microsoft.com/office/officeart/2005/8/layout/process5"/>
    <dgm:cxn modelId="{DAD7674D-DFC9-46D2-877E-EE5CAEF3117B}" type="presOf" srcId="{EC657017-84D8-4C46-B9C5-B445DE6BE17B}" destId="{A4863C26-87AF-4B59-BB5F-21392486A28F}" srcOrd="0" destOrd="0" presId="urn:microsoft.com/office/officeart/2005/8/layout/process5"/>
    <dgm:cxn modelId="{A24A7134-B214-4698-B968-E5624C3D32EF}" type="presOf" srcId="{7D51EE02-58DA-42DB-B082-54DBD8ADC6F6}" destId="{BE9BD5AC-FA88-4E65-82A9-33DB510A1A57}" srcOrd="1" destOrd="0" presId="urn:microsoft.com/office/officeart/2005/8/layout/process5"/>
    <dgm:cxn modelId="{9F4AD8C8-53CC-4464-B7AA-364CA99A6DCA}" type="presOf" srcId="{53023B1B-DE54-4379-AE38-2954E282F2B0}" destId="{F0167A5F-B9CA-4B33-9964-8444302A0348}" srcOrd="0" destOrd="0" presId="urn:microsoft.com/office/officeart/2005/8/layout/process5"/>
    <dgm:cxn modelId="{A4E15C26-0BD1-4CA4-9E7D-10DE9B5EFE92}" type="presOf" srcId="{688B3992-F24F-4EC5-BB4A-E478E7C29287}" destId="{7BE18DC9-B34D-470A-887D-EA191E63245A}" srcOrd="0" destOrd="2" presId="urn:microsoft.com/office/officeart/2005/8/layout/process5"/>
    <dgm:cxn modelId="{F970165B-D02A-4151-B21C-1A66D6BFA844}" srcId="{3A1B743F-F6D2-4AE7-8D47-5FDCF60DAEFC}" destId="{7BE3C0DD-5485-4E91-BAF9-86512A14D86C}" srcOrd="0" destOrd="0" parTransId="{4D5471CE-E65E-4D21-9CF0-31D81631F3D3}" sibTransId="{3A7B1A7B-824B-430C-8473-E6E9BDEC2040}"/>
    <dgm:cxn modelId="{D4F426E6-CA3E-41E3-A085-87399B4C5D20}" type="presOf" srcId="{3A7B1A7B-824B-430C-8473-E6E9BDEC2040}" destId="{E6E695B5-D41B-43FC-A67E-B83BFC5A6897}" srcOrd="0" destOrd="0" presId="urn:microsoft.com/office/officeart/2005/8/layout/process5"/>
    <dgm:cxn modelId="{75B6DAF6-78C8-46EB-832D-37019373F47B}" type="presOf" srcId="{7D51EE02-58DA-42DB-B082-54DBD8ADC6F6}" destId="{4A0707CC-7A0C-4DF6-8239-2EB89FAA4DD6}" srcOrd="0" destOrd="0" presId="urn:microsoft.com/office/officeart/2005/8/layout/process5"/>
    <dgm:cxn modelId="{B5E1E2BC-0F2D-4F5A-B33D-6FFA9616301A}" type="presOf" srcId="{7D157538-97B7-4EB9-8C25-79B4087F246F}" destId="{57DAD008-E615-4B8B-B5C2-863926AD0F93}" srcOrd="1" destOrd="0" presId="urn:microsoft.com/office/officeart/2005/8/layout/process5"/>
    <dgm:cxn modelId="{1543FF22-683F-4D82-89FA-A524C53FDA62}" type="presOf" srcId="{B1374F17-37B9-4528-8CB5-A7895B420648}" destId="{47C5190B-6086-411B-B99D-155DD3D08A5E}" srcOrd="1" destOrd="0" presId="urn:microsoft.com/office/officeart/2005/8/layout/process5"/>
    <dgm:cxn modelId="{52208357-A8EA-4593-9147-7ADFB392A832}" srcId="{9D773019-A0BD-4A97-803F-60BAA45B8318}" destId="{688B3992-F24F-4EC5-BB4A-E478E7C29287}" srcOrd="1" destOrd="0" parTransId="{B0AD3342-8B92-45FD-A77A-D6AE1468FCCB}" sibTransId="{E2D465B4-B647-4A89-B9A7-EAB5BD5F10DF}"/>
    <dgm:cxn modelId="{7E93CA69-F1AA-45F6-8097-BCF86C21DC20}" srcId="{3A1B743F-F6D2-4AE7-8D47-5FDCF60DAEFC}" destId="{53023B1B-DE54-4379-AE38-2954E282F2B0}" srcOrd="5" destOrd="0" parTransId="{66E9E642-7667-4CF8-9B8B-BE75A905A652}" sibTransId="{6EF3DE85-6225-41CB-A107-EDDC026A1D37}"/>
    <dgm:cxn modelId="{26AFCF52-8CDB-43F1-9294-1695B160867C}" type="presOf" srcId="{3A7B1A7B-824B-430C-8473-E6E9BDEC2040}" destId="{8FBBA32D-A455-4886-9FBF-026F32894C59}" srcOrd="1" destOrd="0" presId="urn:microsoft.com/office/officeart/2005/8/layout/process5"/>
    <dgm:cxn modelId="{B3D420E3-0A8C-4024-AE2F-AACDC3EB8AD5}" type="presParOf" srcId="{49D1733E-6741-431E-9022-438D335A4438}" destId="{B3542B89-CCD3-4346-8CAC-E13B1EAC1BBD}" srcOrd="0" destOrd="0" presId="urn:microsoft.com/office/officeart/2005/8/layout/process5"/>
    <dgm:cxn modelId="{396358D4-5038-4108-AE79-C6936E5E95B8}" type="presParOf" srcId="{49D1733E-6741-431E-9022-438D335A4438}" destId="{E6E695B5-D41B-43FC-A67E-B83BFC5A6897}" srcOrd="1" destOrd="0" presId="urn:microsoft.com/office/officeart/2005/8/layout/process5"/>
    <dgm:cxn modelId="{09EE6F61-EEBD-4147-96EE-FDFBCA49E4B4}" type="presParOf" srcId="{E6E695B5-D41B-43FC-A67E-B83BFC5A6897}" destId="{8FBBA32D-A455-4886-9FBF-026F32894C59}" srcOrd="0" destOrd="0" presId="urn:microsoft.com/office/officeart/2005/8/layout/process5"/>
    <dgm:cxn modelId="{6F7CA548-9290-495C-A409-51F23E9046EF}" type="presParOf" srcId="{49D1733E-6741-431E-9022-438D335A4438}" destId="{AA543620-3F85-4008-98D8-C7B36C58F7B1}" srcOrd="2" destOrd="0" presId="urn:microsoft.com/office/officeart/2005/8/layout/process5"/>
    <dgm:cxn modelId="{52FFC3B4-DAB8-4377-8321-EB291355737F}" type="presParOf" srcId="{49D1733E-6741-431E-9022-438D335A4438}" destId="{C0EE5B99-C56A-4368-B055-64420D050200}" srcOrd="3" destOrd="0" presId="urn:microsoft.com/office/officeart/2005/8/layout/process5"/>
    <dgm:cxn modelId="{A45C35BB-6F2D-44ED-A929-01799F276C36}" type="presParOf" srcId="{C0EE5B99-C56A-4368-B055-64420D050200}" destId="{47C5190B-6086-411B-B99D-155DD3D08A5E}" srcOrd="0" destOrd="0" presId="urn:microsoft.com/office/officeart/2005/8/layout/process5"/>
    <dgm:cxn modelId="{1AE6EEBD-8BC9-48A5-96A1-A4BBF5C16039}" type="presParOf" srcId="{49D1733E-6741-431E-9022-438D335A4438}" destId="{7BE18DC9-B34D-470A-887D-EA191E63245A}" srcOrd="4" destOrd="0" presId="urn:microsoft.com/office/officeart/2005/8/layout/process5"/>
    <dgm:cxn modelId="{CE9B31DA-9918-46F3-98F5-187242BD05E0}" type="presParOf" srcId="{49D1733E-6741-431E-9022-438D335A4438}" destId="{4A0707CC-7A0C-4DF6-8239-2EB89FAA4DD6}" srcOrd="5" destOrd="0" presId="urn:microsoft.com/office/officeart/2005/8/layout/process5"/>
    <dgm:cxn modelId="{C324EB52-D9F2-42D0-9DE6-3F4ED63CF1B1}" type="presParOf" srcId="{4A0707CC-7A0C-4DF6-8239-2EB89FAA4DD6}" destId="{BE9BD5AC-FA88-4E65-82A9-33DB510A1A57}" srcOrd="0" destOrd="0" presId="urn:microsoft.com/office/officeart/2005/8/layout/process5"/>
    <dgm:cxn modelId="{2FAE5485-37A1-42A7-BC68-0E0D2168C3A3}" type="presParOf" srcId="{49D1733E-6741-431E-9022-438D335A4438}" destId="{339C9D23-4C27-4D33-8663-479E688C2C51}" srcOrd="6" destOrd="0" presId="urn:microsoft.com/office/officeart/2005/8/layout/process5"/>
    <dgm:cxn modelId="{AA9F3155-DDEC-4A4B-B163-014A6DF10AF8}" type="presParOf" srcId="{49D1733E-6741-431E-9022-438D335A4438}" destId="{63956C6E-440E-4AAF-A33A-27017259705A}" srcOrd="7" destOrd="0" presId="urn:microsoft.com/office/officeart/2005/8/layout/process5"/>
    <dgm:cxn modelId="{630670A0-52B5-466A-9F9F-82F42782269F}" type="presParOf" srcId="{63956C6E-440E-4AAF-A33A-27017259705A}" destId="{C8A64E8F-5E14-44C4-8E14-002565E84286}" srcOrd="0" destOrd="0" presId="urn:microsoft.com/office/officeart/2005/8/layout/process5"/>
    <dgm:cxn modelId="{07E900F9-839F-49A3-B0B2-A2556B5065F5}" type="presParOf" srcId="{49D1733E-6741-431E-9022-438D335A4438}" destId="{A4863C26-87AF-4B59-BB5F-21392486A28F}" srcOrd="8" destOrd="0" presId="urn:microsoft.com/office/officeart/2005/8/layout/process5"/>
    <dgm:cxn modelId="{417B79D4-8862-4BD6-8F0D-DDE1719D4779}" type="presParOf" srcId="{49D1733E-6741-431E-9022-438D335A4438}" destId="{81800656-B497-4607-8784-6E16E3D52077}" srcOrd="9" destOrd="0" presId="urn:microsoft.com/office/officeart/2005/8/layout/process5"/>
    <dgm:cxn modelId="{5D9145A3-86D5-4233-B5EF-FEAE39693837}" type="presParOf" srcId="{81800656-B497-4607-8784-6E16E3D52077}" destId="{57DAD008-E615-4B8B-B5C2-863926AD0F93}" srcOrd="0" destOrd="0" presId="urn:microsoft.com/office/officeart/2005/8/layout/process5"/>
    <dgm:cxn modelId="{455E7FB7-5372-4B02-B59D-54A7A7DABB6F}" type="presParOf" srcId="{49D1733E-6741-431E-9022-438D335A4438}" destId="{F0167A5F-B9CA-4B33-9964-8444302A034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0EF9D-F226-49E4-869B-35A1863F270C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7C3A0F-315B-434A-9616-D9EB5D222C20}">
      <dgm:prSet phldrT="[Text]" custT="1"/>
      <dgm:spPr/>
      <dgm:t>
        <a:bodyPr/>
        <a:lstStyle/>
        <a:p>
          <a:r>
            <a:rPr lang="en-US" sz="1600" dirty="0" smtClean="0"/>
            <a:t>Rata – rata </a:t>
          </a:r>
          <a:r>
            <a:rPr lang="en-US" sz="1600" dirty="0" err="1" smtClean="0"/>
            <a:t>kepemilikan</a:t>
          </a:r>
          <a:r>
            <a:rPr lang="en-US" sz="1600" dirty="0" smtClean="0"/>
            <a:t> </a:t>
          </a:r>
          <a:r>
            <a:rPr lang="en-US" sz="1600" dirty="0" err="1" smtClean="0"/>
            <a:t>jamban</a:t>
          </a:r>
          <a:r>
            <a:rPr lang="en-US" sz="1600" dirty="0" smtClean="0"/>
            <a:t> </a:t>
          </a:r>
          <a:r>
            <a:rPr lang="en-US" sz="1600" dirty="0" err="1" smtClean="0"/>
            <a:t>Sulut</a:t>
          </a:r>
          <a:r>
            <a:rPr lang="en-US" sz="1600" dirty="0" smtClean="0"/>
            <a:t> = 70,7%</a:t>
          </a:r>
          <a:endParaRPr lang="en-US" sz="1600" dirty="0"/>
        </a:p>
      </dgm:t>
    </dgm:pt>
    <dgm:pt modelId="{1F6B7058-6C83-45F9-A36C-079721C58680}" type="parTrans" cxnId="{30714AD8-AB0D-4D4B-9246-B892878141FB}">
      <dgm:prSet/>
      <dgm:spPr/>
      <dgm:t>
        <a:bodyPr/>
        <a:lstStyle/>
        <a:p>
          <a:endParaRPr lang="en-US"/>
        </a:p>
      </dgm:t>
    </dgm:pt>
    <dgm:pt modelId="{D4D04D36-5665-4E86-A6C2-05626E5CC156}" type="sibTrans" cxnId="{30714AD8-AB0D-4D4B-9246-B892878141FB}">
      <dgm:prSet/>
      <dgm:spPr/>
      <dgm:t>
        <a:bodyPr/>
        <a:lstStyle/>
        <a:p>
          <a:endParaRPr lang="en-US"/>
        </a:p>
      </dgm:t>
    </dgm:pt>
    <dgm:pt modelId="{CB8A6C0E-846C-4540-B4A4-D3AFC370152B}">
      <dgm:prSet phldrT="[Text]" custT="1"/>
      <dgm:spPr/>
      <dgm:t>
        <a:bodyPr/>
        <a:lstStyle/>
        <a:p>
          <a:r>
            <a:rPr lang="en-US" sz="1600" dirty="0" smtClean="0"/>
            <a:t>Rata – rata </a:t>
          </a:r>
          <a:r>
            <a:rPr lang="en-US" sz="1600" dirty="0" err="1" smtClean="0"/>
            <a:t>persentasi</a:t>
          </a:r>
          <a:r>
            <a:rPr lang="en-US" sz="1600" dirty="0" smtClean="0"/>
            <a:t> </a:t>
          </a:r>
          <a:r>
            <a:rPr lang="en-US" sz="1600" dirty="0" err="1" smtClean="0"/>
            <a:t>tangki</a:t>
          </a:r>
          <a:r>
            <a:rPr lang="en-US" sz="1600" dirty="0" smtClean="0"/>
            <a:t> </a:t>
          </a:r>
          <a:r>
            <a:rPr lang="en-US" sz="1600" dirty="0" err="1" smtClean="0"/>
            <a:t>septik</a:t>
          </a:r>
          <a:r>
            <a:rPr lang="en-US" sz="1600" dirty="0" smtClean="0"/>
            <a:t> </a:t>
          </a:r>
          <a:r>
            <a:rPr lang="en-US" sz="1600" dirty="0" err="1" smtClean="0"/>
            <a:t>aman</a:t>
          </a:r>
          <a:r>
            <a:rPr lang="en-US" sz="1600" dirty="0" smtClean="0"/>
            <a:t> = 46,3%</a:t>
          </a:r>
          <a:endParaRPr lang="en-US" sz="1600" dirty="0"/>
        </a:p>
      </dgm:t>
    </dgm:pt>
    <dgm:pt modelId="{EAECD643-98A9-4CAC-B07B-39882E834E6A}" type="parTrans" cxnId="{E13E3014-D630-4B0A-A85D-A790A59461E4}">
      <dgm:prSet/>
      <dgm:spPr/>
      <dgm:t>
        <a:bodyPr/>
        <a:lstStyle/>
        <a:p>
          <a:endParaRPr lang="en-US"/>
        </a:p>
      </dgm:t>
    </dgm:pt>
    <dgm:pt modelId="{A4C11DDA-CC98-4DF5-994C-A605E1A86AF9}" type="sibTrans" cxnId="{E13E3014-D630-4B0A-A85D-A790A59461E4}">
      <dgm:prSet/>
      <dgm:spPr/>
      <dgm:t>
        <a:bodyPr/>
        <a:lstStyle/>
        <a:p>
          <a:endParaRPr lang="en-US"/>
        </a:p>
      </dgm:t>
    </dgm:pt>
    <dgm:pt modelId="{F50F003E-F945-4C5B-8880-BF5ECBC70B9B}">
      <dgm:prSet phldrT="[Text]" custT="1"/>
      <dgm:spPr/>
      <dgm:t>
        <a:bodyPr/>
        <a:lstStyle/>
        <a:p>
          <a:r>
            <a:rPr lang="en-US" sz="1400" smtClean="0"/>
            <a:t>Sisanya (persentasi tangki septik tidak aman + BABS) = </a:t>
          </a:r>
          <a:r>
            <a:rPr lang="en-US" sz="2000" b="1" smtClean="0"/>
            <a:t>53,7%</a:t>
          </a:r>
          <a:endParaRPr lang="en-US" sz="1400" b="1" dirty="0"/>
        </a:p>
      </dgm:t>
    </dgm:pt>
    <dgm:pt modelId="{170CB013-C887-4481-98A5-76609895218D}" type="parTrans" cxnId="{DA6F4146-6FAD-4084-AD10-46B9DD5285D6}">
      <dgm:prSet/>
      <dgm:spPr/>
      <dgm:t>
        <a:bodyPr/>
        <a:lstStyle/>
        <a:p>
          <a:endParaRPr lang="en-US"/>
        </a:p>
      </dgm:t>
    </dgm:pt>
    <dgm:pt modelId="{5AFDB61C-E3B4-4291-A0CA-D157078AD320}" type="sibTrans" cxnId="{DA6F4146-6FAD-4084-AD10-46B9DD5285D6}">
      <dgm:prSet/>
      <dgm:spPr/>
      <dgm:t>
        <a:bodyPr/>
        <a:lstStyle/>
        <a:p>
          <a:endParaRPr lang="en-US"/>
        </a:p>
      </dgm:t>
    </dgm:pt>
    <dgm:pt modelId="{3B699DA8-7635-4CE2-8D66-6095456D02FC}">
      <dgm:prSet phldrT="[Text]" custT="1"/>
      <dgm:spPr/>
      <dgm:t>
        <a:bodyPr/>
        <a:lstStyle/>
        <a:p>
          <a:r>
            <a:rPr lang="en-US" sz="1400" dirty="0" err="1" smtClean="0"/>
            <a:t>Produksi</a:t>
          </a:r>
          <a:r>
            <a:rPr lang="en-US" sz="1400" dirty="0" smtClean="0"/>
            <a:t> air </a:t>
          </a:r>
          <a:r>
            <a:rPr lang="en-US" sz="1400" dirty="0" err="1" smtClean="0"/>
            <a:t>limbah</a:t>
          </a:r>
          <a:r>
            <a:rPr lang="en-US" sz="1400" dirty="0" smtClean="0"/>
            <a:t> </a:t>
          </a:r>
          <a:r>
            <a:rPr lang="en-US" sz="1400" dirty="0" err="1" smtClean="0"/>
            <a:t>domestik</a:t>
          </a:r>
          <a:r>
            <a:rPr lang="en-US" sz="1400" dirty="0" smtClean="0"/>
            <a:t> (</a:t>
          </a:r>
          <a:r>
            <a:rPr lang="en-US" sz="1400" dirty="0" err="1" smtClean="0"/>
            <a:t>massa</a:t>
          </a:r>
          <a:r>
            <a:rPr lang="en-US" sz="1400" dirty="0" smtClean="0"/>
            <a:t> </a:t>
          </a:r>
          <a:r>
            <a:rPr lang="en-US" sz="1400" dirty="0" err="1" smtClean="0"/>
            <a:t>basah</a:t>
          </a:r>
          <a:r>
            <a:rPr lang="en-US" sz="1400" dirty="0" smtClean="0"/>
            <a:t>) di </a:t>
          </a:r>
          <a:r>
            <a:rPr lang="en-US" sz="1400" dirty="0" err="1" smtClean="0"/>
            <a:t>Sulut</a:t>
          </a:r>
          <a:r>
            <a:rPr lang="en-US" sz="1400" dirty="0" smtClean="0"/>
            <a:t> = </a:t>
          </a:r>
          <a:r>
            <a:rPr lang="en-US" sz="2000" b="1" i="0" dirty="0" smtClean="0"/>
            <a:t>123.736,83 </a:t>
          </a:r>
          <a:r>
            <a:rPr lang="en-US" sz="1400" dirty="0" smtClean="0"/>
            <a:t>ton/</a:t>
          </a:r>
          <a:r>
            <a:rPr lang="en-US" sz="1400" dirty="0" err="1" smtClean="0"/>
            <a:t>tahun</a:t>
          </a:r>
          <a:r>
            <a:rPr lang="en-US" sz="1400" dirty="0" smtClean="0"/>
            <a:t> yang </a:t>
          </a:r>
          <a:r>
            <a:rPr lang="en-US" sz="1400" dirty="0" err="1" smtClean="0"/>
            <a:t>tidak</a:t>
          </a:r>
          <a:r>
            <a:rPr lang="en-US" sz="1400" dirty="0" smtClean="0"/>
            <a:t> </a:t>
          </a:r>
          <a:r>
            <a:rPr lang="en-US" sz="1400" dirty="0" err="1" smtClean="0"/>
            <a:t>terkelola</a:t>
          </a:r>
          <a:r>
            <a:rPr lang="en-US" sz="1400" dirty="0" smtClean="0"/>
            <a:t> (</a:t>
          </a:r>
          <a:r>
            <a:rPr lang="en-US" sz="1400" dirty="0" err="1" smtClean="0"/>
            <a:t>belum</a:t>
          </a:r>
          <a:r>
            <a:rPr lang="en-US" sz="1400" dirty="0" smtClean="0"/>
            <a:t> </a:t>
          </a:r>
          <a:r>
            <a:rPr lang="en-US" sz="1400" dirty="0" err="1" smtClean="0"/>
            <a:t>ada</a:t>
          </a:r>
          <a:r>
            <a:rPr lang="en-US" sz="1400" dirty="0" smtClean="0"/>
            <a:t> IPLT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tangki</a:t>
          </a:r>
          <a:r>
            <a:rPr lang="en-US" sz="1400" dirty="0" smtClean="0"/>
            <a:t> </a:t>
          </a:r>
          <a:r>
            <a:rPr lang="en-US" sz="1400" dirty="0" err="1" smtClean="0"/>
            <a:t>septik</a:t>
          </a:r>
          <a:r>
            <a:rPr lang="en-US" sz="1400" dirty="0" smtClean="0"/>
            <a:t> </a:t>
          </a:r>
          <a:r>
            <a:rPr lang="en-US" sz="1400" dirty="0" err="1" smtClean="0"/>
            <a:t>bablas</a:t>
          </a:r>
          <a:r>
            <a:rPr lang="en-US" sz="1400" dirty="0" smtClean="0"/>
            <a:t>)</a:t>
          </a:r>
          <a:endParaRPr lang="en-US" sz="1400" dirty="0"/>
        </a:p>
      </dgm:t>
    </dgm:pt>
    <dgm:pt modelId="{CB0EB26E-20FF-426F-805C-EA3EFFF04477}" type="parTrans" cxnId="{09604D8E-2C64-4A77-8DE7-25E76F7FF4A1}">
      <dgm:prSet/>
      <dgm:spPr/>
      <dgm:t>
        <a:bodyPr/>
        <a:lstStyle/>
        <a:p>
          <a:endParaRPr lang="en-US"/>
        </a:p>
      </dgm:t>
    </dgm:pt>
    <dgm:pt modelId="{A3BCDC8A-78D2-4056-8DFE-5603D41DBD8D}" type="sibTrans" cxnId="{09604D8E-2C64-4A77-8DE7-25E76F7FF4A1}">
      <dgm:prSet/>
      <dgm:spPr/>
      <dgm:t>
        <a:bodyPr/>
        <a:lstStyle/>
        <a:p>
          <a:endParaRPr lang="en-US"/>
        </a:p>
      </dgm:t>
    </dgm:pt>
    <dgm:pt modelId="{F39D8AEC-AD4B-424D-BFCE-3FD9B2825000}">
      <dgm:prSet phldrT="[Text]"/>
      <dgm:spPr/>
      <dgm:t>
        <a:bodyPr/>
        <a:lstStyle/>
        <a:p>
          <a:r>
            <a:rPr lang="en-US" dirty="0" smtClean="0"/>
            <a:t>481 </a:t>
          </a:r>
          <a:r>
            <a:rPr lang="en-US" dirty="0" err="1" smtClean="0"/>
            <a:t>desa</a:t>
          </a:r>
          <a:r>
            <a:rPr lang="en-US" dirty="0" smtClean="0"/>
            <a:t>/</a:t>
          </a:r>
          <a:r>
            <a:rPr lang="en-US" dirty="0" err="1" smtClean="0"/>
            <a:t>kelurahan</a:t>
          </a:r>
          <a:r>
            <a:rPr lang="en-US" dirty="0" smtClean="0"/>
            <a:t> di </a:t>
          </a:r>
          <a:r>
            <a:rPr lang="en-US" dirty="0" err="1" smtClean="0"/>
            <a:t>Sulut</a:t>
          </a:r>
          <a:r>
            <a:rPr lang="en-US" dirty="0" smtClean="0"/>
            <a:t> </a:t>
          </a:r>
          <a:r>
            <a:rPr lang="en-US" dirty="0" err="1" smtClean="0"/>
            <a:t>berada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rawan</a:t>
          </a:r>
          <a:r>
            <a:rPr lang="en-US" dirty="0" smtClean="0"/>
            <a:t> </a:t>
          </a:r>
          <a:r>
            <a:rPr lang="en-US" dirty="0" err="1" smtClean="0"/>
            <a:t>sanitasi</a:t>
          </a:r>
          <a:r>
            <a:rPr lang="en-US" dirty="0" smtClean="0"/>
            <a:t> </a:t>
          </a:r>
          <a:r>
            <a:rPr lang="en-US" dirty="0" err="1" smtClean="0"/>
            <a:t>kategori</a:t>
          </a:r>
          <a:r>
            <a:rPr lang="en-US" dirty="0" smtClean="0"/>
            <a:t> 3 &amp; 4 (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)</a:t>
          </a:r>
          <a:endParaRPr lang="en-US" dirty="0"/>
        </a:p>
      </dgm:t>
    </dgm:pt>
    <dgm:pt modelId="{EF7B9DC1-CAA0-444E-B0AD-D8C02778F1F4}" type="parTrans" cxnId="{23588360-4E13-4E98-8515-C75B3BED5A18}">
      <dgm:prSet/>
      <dgm:spPr/>
      <dgm:t>
        <a:bodyPr/>
        <a:lstStyle/>
        <a:p>
          <a:endParaRPr lang="en-US"/>
        </a:p>
      </dgm:t>
    </dgm:pt>
    <dgm:pt modelId="{1A782B19-A5C8-4F54-A231-9D5FAB5EA3B9}" type="sibTrans" cxnId="{23588360-4E13-4E98-8515-C75B3BED5A18}">
      <dgm:prSet/>
      <dgm:spPr/>
      <dgm:t>
        <a:bodyPr/>
        <a:lstStyle/>
        <a:p>
          <a:endParaRPr lang="en-US"/>
        </a:p>
      </dgm:t>
    </dgm:pt>
    <dgm:pt modelId="{06C9692D-16DA-4988-9444-FC86E06B904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Target </a:t>
          </a:r>
          <a:r>
            <a:rPr lang="en-US" sz="1600" dirty="0" err="1" smtClean="0"/>
            <a:t>peningkatan</a:t>
          </a:r>
          <a:r>
            <a:rPr lang="en-US" sz="1600" dirty="0" smtClean="0"/>
            <a:t> </a:t>
          </a:r>
          <a:r>
            <a:rPr lang="en-US" sz="1600" dirty="0" err="1" smtClean="0"/>
            <a:t>akses</a:t>
          </a:r>
          <a:r>
            <a:rPr lang="en-US" sz="1600" dirty="0" smtClean="0"/>
            <a:t> </a:t>
          </a:r>
          <a:r>
            <a:rPr lang="en-US" sz="1600" dirty="0" err="1" smtClean="0"/>
            <a:t>layanan</a:t>
          </a:r>
          <a:r>
            <a:rPr lang="en-US" sz="1600" dirty="0" smtClean="0"/>
            <a:t> air </a:t>
          </a:r>
          <a:r>
            <a:rPr lang="en-US" sz="1600" dirty="0" err="1" smtClean="0"/>
            <a:t>limbah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dokumen</a:t>
          </a:r>
          <a:r>
            <a:rPr lang="en-US" sz="1600" dirty="0" smtClean="0"/>
            <a:t> SSK </a:t>
          </a:r>
          <a:r>
            <a:rPr lang="en-US" sz="1600" dirty="0" err="1" smtClean="0"/>
            <a:t>berkisar</a:t>
          </a:r>
          <a:r>
            <a:rPr lang="en-US" sz="1600" dirty="0" smtClean="0"/>
            <a:t> </a:t>
          </a:r>
          <a:r>
            <a:rPr lang="en-US" sz="1600" dirty="0" err="1" smtClean="0"/>
            <a:t>antara</a:t>
          </a:r>
          <a:r>
            <a:rPr lang="en-US" sz="1600" dirty="0" smtClean="0"/>
            <a:t> 2 – 12,8% </a:t>
          </a:r>
          <a:r>
            <a:rPr lang="en-US" sz="1600" dirty="0" err="1" smtClean="0"/>
            <a:t>tiap</a:t>
          </a:r>
          <a:r>
            <a:rPr lang="en-US" sz="1600" dirty="0" smtClean="0"/>
            <a:t> </a:t>
          </a:r>
          <a:r>
            <a:rPr lang="en-US" sz="1600" dirty="0" err="1" smtClean="0"/>
            <a:t>tahun</a:t>
          </a:r>
          <a:r>
            <a:rPr lang="en-US" sz="1600" dirty="0" smtClean="0"/>
            <a:t> </a:t>
          </a:r>
          <a:r>
            <a:rPr lang="en-US" sz="1600" dirty="0" err="1" smtClean="0"/>
            <a:t>namun</a:t>
          </a:r>
          <a:r>
            <a:rPr lang="en-US" sz="1600" dirty="0" smtClean="0"/>
            <a:t> </a:t>
          </a:r>
          <a:r>
            <a:rPr lang="en-US" sz="2000" b="1" dirty="0" err="1" smtClean="0"/>
            <a:t>implementasi</a:t>
          </a:r>
          <a:r>
            <a:rPr lang="en-US" sz="2000" b="1" dirty="0" smtClean="0"/>
            <a:t> </a:t>
          </a:r>
          <a:r>
            <a:rPr lang="en-US" sz="2000" b="1" dirty="0" err="1" smtClean="0"/>
            <a:t>hanya</a:t>
          </a:r>
          <a:r>
            <a:rPr lang="en-US" sz="2000" b="1" dirty="0" smtClean="0"/>
            <a:t> &lt;1% per </a:t>
          </a:r>
          <a:r>
            <a:rPr lang="en-US" sz="2000" b="1" dirty="0" err="1" smtClean="0"/>
            <a:t>tahun</a:t>
          </a:r>
          <a:endParaRPr lang="en-US" sz="2000" b="1" dirty="0"/>
        </a:p>
      </dgm:t>
    </dgm:pt>
    <dgm:pt modelId="{13AA6169-6FAA-4BD6-B1A3-A4C161DBDB39}" type="parTrans" cxnId="{E7173CB7-614C-45CF-8D63-50E1815700A2}">
      <dgm:prSet/>
      <dgm:spPr/>
      <dgm:t>
        <a:bodyPr/>
        <a:lstStyle/>
        <a:p>
          <a:endParaRPr lang="en-US"/>
        </a:p>
      </dgm:t>
    </dgm:pt>
    <dgm:pt modelId="{2E2ADC74-084B-48D9-8B47-6F4E5BB2586B}" type="sibTrans" cxnId="{E7173CB7-614C-45CF-8D63-50E1815700A2}">
      <dgm:prSet/>
      <dgm:spPr/>
      <dgm:t>
        <a:bodyPr/>
        <a:lstStyle/>
        <a:p>
          <a:endParaRPr lang="en-US"/>
        </a:p>
      </dgm:t>
    </dgm:pt>
    <dgm:pt modelId="{4149FBE5-F9BB-44CE-AE90-F01AB8FC2226}" type="pres">
      <dgm:prSet presAssocID="{EB00EF9D-F226-49E4-869B-35A1863F2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8B12B7-3BC7-427A-95CD-EE2A8850F9D0}" type="pres">
      <dgm:prSet presAssocID="{D77C3A0F-315B-434A-9616-D9EB5D222C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155D1-11B9-4930-8B22-720C23AAE494}" type="pres">
      <dgm:prSet presAssocID="{D4D04D36-5665-4E86-A6C2-05626E5CC15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C926D17-2985-4472-A9DE-49E1B6FA3131}" type="pres">
      <dgm:prSet presAssocID="{D4D04D36-5665-4E86-A6C2-05626E5CC15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4936624-1ECD-4859-8BA8-2F2EE2ED056F}" type="pres">
      <dgm:prSet presAssocID="{CB8A6C0E-846C-4540-B4A4-D3AFC37015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FE0C9-7A08-4A0A-BB10-F57B3D7E45B8}" type="pres">
      <dgm:prSet presAssocID="{A4C11DDA-CC98-4DF5-994C-A605E1A86AF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6C2BBDA-D6D9-43B6-8F31-79BCA339A3A2}" type="pres">
      <dgm:prSet presAssocID="{A4C11DDA-CC98-4DF5-994C-A605E1A86AF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DA28A37-B714-4D8B-9AD9-3E7C0BA23D1F}" type="pres">
      <dgm:prSet presAssocID="{F50F003E-F945-4C5B-8880-BF5ECBC70B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0719E-D87C-418C-A00C-84F843B66773}" type="pres">
      <dgm:prSet presAssocID="{5AFDB61C-E3B4-4291-A0CA-D157078AD32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8F018EA-1BFB-44F9-A5F0-AA816DFD13DA}" type="pres">
      <dgm:prSet presAssocID="{5AFDB61C-E3B4-4291-A0CA-D157078AD32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5D9A52-89A0-4304-AD18-A04B5295B297}" type="pres">
      <dgm:prSet presAssocID="{3B699DA8-7635-4CE2-8D66-6095456D02FC}" presName="node" presStyleLbl="node1" presStyleIdx="3" presStyleCnt="6" custScaleY="222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3C02-9638-410D-ADB8-AE690F9A070C}" type="pres">
      <dgm:prSet presAssocID="{A3BCDC8A-78D2-4056-8DFE-5603D41DBD8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9D3D116-0573-4449-8ED5-49070E28D041}" type="pres">
      <dgm:prSet presAssocID="{A3BCDC8A-78D2-4056-8DFE-5603D41DBD8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9E505C-943F-4A4C-B4D2-883F7E232DAB}" type="pres">
      <dgm:prSet presAssocID="{F39D8AEC-AD4B-424D-BFCE-3FD9B2825000}" presName="node" presStyleLbl="node1" presStyleIdx="4" presStyleCnt="6" custScaleY="147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A3792-8EE2-4315-9E4B-88CCDDFB58DF}" type="pres">
      <dgm:prSet presAssocID="{1A782B19-A5C8-4F54-A231-9D5FAB5EA3B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FA75B3F-6EB1-4B2C-B6A5-0D00364B5754}" type="pres">
      <dgm:prSet presAssocID="{1A782B19-A5C8-4F54-A231-9D5FAB5EA3B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4B54A51-01A8-4CBF-8056-BC94C862F217}" type="pres">
      <dgm:prSet presAssocID="{06C9692D-16DA-4988-9444-FC86E06B904E}" presName="node" presStyleLbl="node1" presStyleIdx="5" presStyleCnt="6" custScaleY="300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56533-6789-404B-B8CE-B1CCED555BDF}" type="presOf" srcId="{5AFDB61C-E3B4-4291-A0CA-D157078AD320}" destId="{9990719E-D87C-418C-A00C-84F843B66773}" srcOrd="0" destOrd="0" presId="urn:microsoft.com/office/officeart/2005/8/layout/process5"/>
    <dgm:cxn modelId="{DFF86B13-FC98-4774-B173-4AF8A36DB970}" type="presOf" srcId="{F50F003E-F945-4C5B-8880-BF5ECBC70B9B}" destId="{ADA28A37-B714-4D8B-9AD9-3E7C0BA23D1F}" srcOrd="0" destOrd="0" presId="urn:microsoft.com/office/officeart/2005/8/layout/process5"/>
    <dgm:cxn modelId="{F8B99B35-5F80-48E5-8278-8874C9E400E1}" type="presOf" srcId="{A3BCDC8A-78D2-4056-8DFE-5603D41DBD8D}" destId="{29D3D116-0573-4449-8ED5-49070E28D041}" srcOrd="1" destOrd="0" presId="urn:microsoft.com/office/officeart/2005/8/layout/process5"/>
    <dgm:cxn modelId="{F4E788BB-A224-460F-A2D7-307AED7EE6B5}" type="presOf" srcId="{1A782B19-A5C8-4F54-A231-9D5FAB5EA3B9}" destId="{0FA75B3F-6EB1-4B2C-B6A5-0D00364B5754}" srcOrd="1" destOrd="0" presId="urn:microsoft.com/office/officeart/2005/8/layout/process5"/>
    <dgm:cxn modelId="{E13E3014-D630-4B0A-A85D-A790A59461E4}" srcId="{EB00EF9D-F226-49E4-869B-35A1863F270C}" destId="{CB8A6C0E-846C-4540-B4A4-D3AFC370152B}" srcOrd="1" destOrd="0" parTransId="{EAECD643-98A9-4CAC-B07B-39882E834E6A}" sibTransId="{A4C11DDA-CC98-4DF5-994C-A605E1A86AF9}"/>
    <dgm:cxn modelId="{954BF389-0D6D-4697-8EAA-CA41E9496F68}" type="presOf" srcId="{A4C11DDA-CC98-4DF5-994C-A605E1A86AF9}" destId="{FB1FE0C9-7A08-4A0A-BB10-F57B3D7E45B8}" srcOrd="0" destOrd="0" presId="urn:microsoft.com/office/officeart/2005/8/layout/process5"/>
    <dgm:cxn modelId="{30714AD8-AB0D-4D4B-9246-B892878141FB}" srcId="{EB00EF9D-F226-49E4-869B-35A1863F270C}" destId="{D77C3A0F-315B-434A-9616-D9EB5D222C20}" srcOrd="0" destOrd="0" parTransId="{1F6B7058-6C83-45F9-A36C-079721C58680}" sibTransId="{D4D04D36-5665-4E86-A6C2-05626E5CC156}"/>
    <dgm:cxn modelId="{E7F65203-1C92-45D9-9CB8-7739D75E980F}" type="presOf" srcId="{5AFDB61C-E3B4-4291-A0CA-D157078AD320}" destId="{D8F018EA-1BFB-44F9-A5F0-AA816DFD13DA}" srcOrd="1" destOrd="0" presId="urn:microsoft.com/office/officeart/2005/8/layout/process5"/>
    <dgm:cxn modelId="{D21E42EE-276F-4CAB-B2EE-1C857CD719C8}" type="presOf" srcId="{3B699DA8-7635-4CE2-8D66-6095456D02FC}" destId="{535D9A52-89A0-4304-AD18-A04B5295B297}" srcOrd="0" destOrd="0" presId="urn:microsoft.com/office/officeart/2005/8/layout/process5"/>
    <dgm:cxn modelId="{9375633B-89AD-44B5-A856-A259497DA420}" type="presOf" srcId="{A4C11DDA-CC98-4DF5-994C-A605E1A86AF9}" destId="{A6C2BBDA-D6D9-43B6-8F31-79BCA339A3A2}" srcOrd="1" destOrd="0" presId="urn:microsoft.com/office/officeart/2005/8/layout/process5"/>
    <dgm:cxn modelId="{AFEA7AA2-985D-4B6D-8D74-A241AA2A071B}" type="presOf" srcId="{D4D04D36-5665-4E86-A6C2-05626E5CC156}" destId="{FC926D17-2985-4472-A9DE-49E1B6FA3131}" srcOrd="1" destOrd="0" presId="urn:microsoft.com/office/officeart/2005/8/layout/process5"/>
    <dgm:cxn modelId="{0E1CA27C-52D4-4328-A517-FD6DD6508AAC}" type="presOf" srcId="{F39D8AEC-AD4B-424D-BFCE-3FD9B2825000}" destId="{549E505C-943F-4A4C-B4D2-883F7E232DAB}" srcOrd="0" destOrd="0" presId="urn:microsoft.com/office/officeart/2005/8/layout/process5"/>
    <dgm:cxn modelId="{DA6F4146-6FAD-4084-AD10-46B9DD5285D6}" srcId="{EB00EF9D-F226-49E4-869B-35A1863F270C}" destId="{F50F003E-F945-4C5B-8880-BF5ECBC70B9B}" srcOrd="2" destOrd="0" parTransId="{170CB013-C887-4481-98A5-76609895218D}" sibTransId="{5AFDB61C-E3B4-4291-A0CA-D157078AD320}"/>
    <dgm:cxn modelId="{3B7AC965-8403-46C9-BF1E-D88E0527B460}" type="presOf" srcId="{D77C3A0F-315B-434A-9616-D9EB5D222C20}" destId="{208B12B7-3BC7-427A-95CD-EE2A8850F9D0}" srcOrd="0" destOrd="0" presId="urn:microsoft.com/office/officeart/2005/8/layout/process5"/>
    <dgm:cxn modelId="{3A9926F6-4EED-40CA-B793-E2F854D12DB6}" type="presOf" srcId="{EB00EF9D-F226-49E4-869B-35A1863F270C}" destId="{4149FBE5-F9BB-44CE-AE90-F01AB8FC2226}" srcOrd="0" destOrd="0" presId="urn:microsoft.com/office/officeart/2005/8/layout/process5"/>
    <dgm:cxn modelId="{59B9E619-FA02-4DC0-AA5C-778B396E1807}" type="presOf" srcId="{A3BCDC8A-78D2-4056-8DFE-5603D41DBD8D}" destId="{8ABD3C02-9638-410D-ADB8-AE690F9A070C}" srcOrd="0" destOrd="0" presId="urn:microsoft.com/office/officeart/2005/8/layout/process5"/>
    <dgm:cxn modelId="{E7173CB7-614C-45CF-8D63-50E1815700A2}" srcId="{EB00EF9D-F226-49E4-869B-35A1863F270C}" destId="{06C9692D-16DA-4988-9444-FC86E06B904E}" srcOrd="5" destOrd="0" parTransId="{13AA6169-6FAA-4BD6-B1A3-A4C161DBDB39}" sibTransId="{2E2ADC74-084B-48D9-8B47-6F4E5BB2586B}"/>
    <dgm:cxn modelId="{8B814C03-A0DA-4CBF-B9E5-73F305F65179}" type="presOf" srcId="{CB8A6C0E-846C-4540-B4A4-D3AFC370152B}" destId="{64936624-1ECD-4859-8BA8-2F2EE2ED056F}" srcOrd="0" destOrd="0" presId="urn:microsoft.com/office/officeart/2005/8/layout/process5"/>
    <dgm:cxn modelId="{A1E135B4-5BFE-4E33-9A43-0F813E179661}" type="presOf" srcId="{D4D04D36-5665-4E86-A6C2-05626E5CC156}" destId="{417155D1-11B9-4930-8B22-720C23AAE494}" srcOrd="0" destOrd="0" presId="urn:microsoft.com/office/officeart/2005/8/layout/process5"/>
    <dgm:cxn modelId="{DB257AA2-EF54-4CF1-BDFE-28A90355341E}" type="presOf" srcId="{06C9692D-16DA-4988-9444-FC86E06B904E}" destId="{84B54A51-01A8-4CBF-8056-BC94C862F217}" srcOrd="0" destOrd="0" presId="urn:microsoft.com/office/officeart/2005/8/layout/process5"/>
    <dgm:cxn modelId="{23588360-4E13-4E98-8515-C75B3BED5A18}" srcId="{EB00EF9D-F226-49E4-869B-35A1863F270C}" destId="{F39D8AEC-AD4B-424D-BFCE-3FD9B2825000}" srcOrd="4" destOrd="0" parTransId="{EF7B9DC1-CAA0-444E-B0AD-D8C02778F1F4}" sibTransId="{1A782B19-A5C8-4F54-A231-9D5FAB5EA3B9}"/>
    <dgm:cxn modelId="{559D1BBB-2C2F-4CCD-A6CF-856E52EF9AEE}" type="presOf" srcId="{1A782B19-A5C8-4F54-A231-9D5FAB5EA3B9}" destId="{6BAA3792-8EE2-4315-9E4B-88CCDDFB58DF}" srcOrd="0" destOrd="0" presId="urn:microsoft.com/office/officeart/2005/8/layout/process5"/>
    <dgm:cxn modelId="{09604D8E-2C64-4A77-8DE7-25E76F7FF4A1}" srcId="{EB00EF9D-F226-49E4-869B-35A1863F270C}" destId="{3B699DA8-7635-4CE2-8D66-6095456D02FC}" srcOrd="3" destOrd="0" parTransId="{CB0EB26E-20FF-426F-805C-EA3EFFF04477}" sibTransId="{A3BCDC8A-78D2-4056-8DFE-5603D41DBD8D}"/>
    <dgm:cxn modelId="{A1D96DAC-F673-4EA4-A612-96CE34B8624B}" type="presParOf" srcId="{4149FBE5-F9BB-44CE-AE90-F01AB8FC2226}" destId="{208B12B7-3BC7-427A-95CD-EE2A8850F9D0}" srcOrd="0" destOrd="0" presId="urn:microsoft.com/office/officeart/2005/8/layout/process5"/>
    <dgm:cxn modelId="{C2C00E15-7079-4140-A402-79D754762533}" type="presParOf" srcId="{4149FBE5-F9BB-44CE-AE90-F01AB8FC2226}" destId="{417155D1-11B9-4930-8B22-720C23AAE494}" srcOrd="1" destOrd="0" presId="urn:microsoft.com/office/officeart/2005/8/layout/process5"/>
    <dgm:cxn modelId="{0EAF5416-D911-4CFE-8EBE-5B38C2E87E8A}" type="presParOf" srcId="{417155D1-11B9-4930-8B22-720C23AAE494}" destId="{FC926D17-2985-4472-A9DE-49E1B6FA3131}" srcOrd="0" destOrd="0" presId="urn:microsoft.com/office/officeart/2005/8/layout/process5"/>
    <dgm:cxn modelId="{1EC61A74-9DA9-4BE6-A30E-1B280FF37F85}" type="presParOf" srcId="{4149FBE5-F9BB-44CE-AE90-F01AB8FC2226}" destId="{64936624-1ECD-4859-8BA8-2F2EE2ED056F}" srcOrd="2" destOrd="0" presId="urn:microsoft.com/office/officeart/2005/8/layout/process5"/>
    <dgm:cxn modelId="{32EFD8C6-A861-4B6C-B557-5CD115B9E67B}" type="presParOf" srcId="{4149FBE5-F9BB-44CE-AE90-F01AB8FC2226}" destId="{FB1FE0C9-7A08-4A0A-BB10-F57B3D7E45B8}" srcOrd="3" destOrd="0" presId="urn:microsoft.com/office/officeart/2005/8/layout/process5"/>
    <dgm:cxn modelId="{3BD38656-0ECC-4735-B9B8-33A35823AF12}" type="presParOf" srcId="{FB1FE0C9-7A08-4A0A-BB10-F57B3D7E45B8}" destId="{A6C2BBDA-D6D9-43B6-8F31-79BCA339A3A2}" srcOrd="0" destOrd="0" presId="urn:microsoft.com/office/officeart/2005/8/layout/process5"/>
    <dgm:cxn modelId="{BB58E6A4-6572-4E6B-BEDC-A657C95AE62D}" type="presParOf" srcId="{4149FBE5-F9BB-44CE-AE90-F01AB8FC2226}" destId="{ADA28A37-B714-4D8B-9AD9-3E7C0BA23D1F}" srcOrd="4" destOrd="0" presId="urn:microsoft.com/office/officeart/2005/8/layout/process5"/>
    <dgm:cxn modelId="{17D6D751-0860-4A16-97F9-13979E8D27A8}" type="presParOf" srcId="{4149FBE5-F9BB-44CE-AE90-F01AB8FC2226}" destId="{9990719E-D87C-418C-A00C-84F843B66773}" srcOrd="5" destOrd="0" presId="urn:microsoft.com/office/officeart/2005/8/layout/process5"/>
    <dgm:cxn modelId="{B2D3397D-1404-4CE4-8732-310FA61B306B}" type="presParOf" srcId="{9990719E-D87C-418C-A00C-84F843B66773}" destId="{D8F018EA-1BFB-44F9-A5F0-AA816DFD13DA}" srcOrd="0" destOrd="0" presId="urn:microsoft.com/office/officeart/2005/8/layout/process5"/>
    <dgm:cxn modelId="{74780980-E324-4469-894F-9A44D1D39F62}" type="presParOf" srcId="{4149FBE5-F9BB-44CE-AE90-F01AB8FC2226}" destId="{535D9A52-89A0-4304-AD18-A04B5295B297}" srcOrd="6" destOrd="0" presId="urn:microsoft.com/office/officeart/2005/8/layout/process5"/>
    <dgm:cxn modelId="{5B70DAD1-B9A0-4ECE-A968-3085B1D9EB04}" type="presParOf" srcId="{4149FBE5-F9BB-44CE-AE90-F01AB8FC2226}" destId="{8ABD3C02-9638-410D-ADB8-AE690F9A070C}" srcOrd="7" destOrd="0" presId="urn:microsoft.com/office/officeart/2005/8/layout/process5"/>
    <dgm:cxn modelId="{9E3D3D53-B62A-4AD2-82BC-79325E746793}" type="presParOf" srcId="{8ABD3C02-9638-410D-ADB8-AE690F9A070C}" destId="{29D3D116-0573-4449-8ED5-49070E28D041}" srcOrd="0" destOrd="0" presId="urn:microsoft.com/office/officeart/2005/8/layout/process5"/>
    <dgm:cxn modelId="{412429DF-2C6C-42B5-BD73-B67D15BE25EF}" type="presParOf" srcId="{4149FBE5-F9BB-44CE-AE90-F01AB8FC2226}" destId="{549E505C-943F-4A4C-B4D2-883F7E232DAB}" srcOrd="8" destOrd="0" presId="urn:microsoft.com/office/officeart/2005/8/layout/process5"/>
    <dgm:cxn modelId="{BE1259FF-6F7E-43B1-84F5-3FD09C639A99}" type="presParOf" srcId="{4149FBE5-F9BB-44CE-AE90-F01AB8FC2226}" destId="{6BAA3792-8EE2-4315-9E4B-88CCDDFB58DF}" srcOrd="9" destOrd="0" presId="urn:microsoft.com/office/officeart/2005/8/layout/process5"/>
    <dgm:cxn modelId="{403CFC84-BA61-449A-8FC3-227654FF7604}" type="presParOf" srcId="{6BAA3792-8EE2-4315-9E4B-88CCDDFB58DF}" destId="{0FA75B3F-6EB1-4B2C-B6A5-0D00364B5754}" srcOrd="0" destOrd="0" presId="urn:microsoft.com/office/officeart/2005/8/layout/process5"/>
    <dgm:cxn modelId="{AB0EDE5C-8280-4ED5-B5E4-BE5B85505410}" type="presParOf" srcId="{4149FBE5-F9BB-44CE-AE90-F01AB8FC2226}" destId="{84B54A51-01A8-4CBF-8056-BC94C862F217}" srcOrd="10" destOrd="0" presId="urn:microsoft.com/office/officeart/2005/8/layout/process5"/>
  </dgm:cxnLst>
  <dgm:bg/>
  <dgm:whole>
    <a:ln w="38100">
      <a:noFill/>
      <a:prstDash val="sys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745EC-EDCF-4D99-901F-956D21FCC95D}" type="doc">
      <dgm:prSet loTypeId="urn:microsoft.com/office/officeart/2005/8/layout/lProcess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47B0E4-3447-45A0-B19D-EA6017335686}">
      <dgm:prSet phldrT="[Text]" custT="1"/>
      <dgm:spPr/>
      <dgm:t>
        <a:bodyPr/>
        <a:lstStyle/>
        <a:p>
          <a:r>
            <a:rPr lang="en-US" sz="2400" b="1" dirty="0" smtClean="0"/>
            <a:t>Roadmap </a:t>
          </a:r>
          <a:r>
            <a:rPr lang="en-US" sz="2400" b="1" dirty="0" err="1" smtClean="0"/>
            <a:t>Sanitasi</a:t>
          </a:r>
          <a:r>
            <a:rPr lang="en-US" sz="2400" b="1" dirty="0" smtClean="0"/>
            <a:t> </a:t>
          </a:r>
          <a:r>
            <a:rPr lang="en-US" sz="2400" b="1" dirty="0" err="1" smtClean="0"/>
            <a:t>Provinsi</a:t>
          </a:r>
          <a:r>
            <a:rPr lang="en-US" sz="2400" b="1" dirty="0" smtClean="0"/>
            <a:t> </a:t>
          </a:r>
          <a:r>
            <a:rPr lang="en-US" sz="2400" b="1" dirty="0" err="1" smtClean="0"/>
            <a:t>Sulut</a:t>
          </a:r>
          <a:endParaRPr lang="en-US" sz="2400" b="1" dirty="0"/>
        </a:p>
      </dgm:t>
    </dgm:pt>
    <dgm:pt modelId="{E0615262-BC56-4911-BAD1-AFFE914FC952}" type="parTrans" cxnId="{BABDA885-5E51-4457-BD71-A4544FB266E7}">
      <dgm:prSet/>
      <dgm:spPr/>
      <dgm:t>
        <a:bodyPr/>
        <a:lstStyle/>
        <a:p>
          <a:endParaRPr lang="en-US"/>
        </a:p>
      </dgm:t>
    </dgm:pt>
    <dgm:pt modelId="{2E551803-AEAA-476D-B498-C8CA3E32D807}" type="sibTrans" cxnId="{BABDA885-5E51-4457-BD71-A4544FB266E7}">
      <dgm:prSet/>
      <dgm:spPr/>
      <dgm:t>
        <a:bodyPr/>
        <a:lstStyle/>
        <a:p>
          <a:endParaRPr lang="en-US"/>
        </a:p>
      </dgm:t>
    </dgm:pt>
    <dgm:pt modelId="{F13B5316-45E5-4D2B-891E-175F561A379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Update data</a:t>
          </a:r>
          <a:endParaRPr lang="en-US" sz="1600" dirty="0"/>
        </a:p>
      </dgm:t>
    </dgm:pt>
    <dgm:pt modelId="{3AF2A1C4-AC1C-4A1A-91FF-62E765E2A5CF}" type="parTrans" cxnId="{FD8F5FCD-4D06-4055-A4F2-D741A34A7166}">
      <dgm:prSet/>
      <dgm:spPr/>
      <dgm:t>
        <a:bodyPr/>
        <a:lstStyle/>
        <a:p>
          <a:endParaRPr lang="en-US"/>
        </a:p>
      </dgm:t>
    </dgm:pt>
    <dgm:pt modelId="{0A521DD8-7B8F-4250-8885-5C8FEA806917}" type="sibTrans" cxnId="{FD8F5FCD-4D06-4055-A4F2-D741A34A7166}">
      <dgm:prSet/>
      <dgm:spPr/>
      <dgm:t>
        <a:bodyPr/>
        <a:lstStyle/>
        <a:p>
          <a:endParaRPr lang="en-US"/>
        </a:p>
      </dgm:t>
    </dgm:pt>
    <dgm:pt modelId="{AB03B670-16B4-4B04-A4D3-9C16E29309C3}">
      <dgm:prSet phldrT="[Text]" custT="1"/>
      <dgm:spPr/>
      <dgm:t>
        <a:bodyPr/>
        <a:lstStyle/>
        <a:p>
          <a:r>
            <a:rPr lang="en-US" sz="1600" dirty="0" err="1" smtClean="0"/>
            <a:t>Revisi</a:t>
          </a:r>
          <a:r>
            <a:rPr lang="en-US" sz="1600" dirty="0" smtClean="0"/>
            <a:t> </a:t>
          </a:r>
          <a:r>
            <a:rPr lang="en-US" sz="1600" dirty="0" err="1" smtClean="0"/>
            <a:t>dokumen</a:t>
          </a:r>
          <a:r>
            <a:rPr lang="en-US" sz="1600" dirty="0" smtClean="0"/>
            <a:t> &amp; </a:t>
          </a:r>
          <a:r>
            <a:rPr lang="en-US" sz="1600" dirty="0" err="1" smtClean="0"/>
            <a:t>pemetaan</a:t>
          </a:r>
          <a:endParaRPr lang="en-US" sz="1600" dirty="0"/>
        </a:p>
      </dgm:t>
    </dgm:pt>
    <dgm:pt modelId="{4D7AAB38-F47F-465A-94DE-A7504A256FF0}" type="parTrans" cxnId="{1F6B2089-7CA2-4EF3-AC08-CF0267BFC551}">
      <dgm:prSet/>
      <dgm:spPr/>
      <dgm:t>
        <a:bodyPr/>
        <a:lstStyle/>
        <a:p>
          <a:endParaRPr lang="en-US"/>
        </a:p>
      </dgm:t>
    </dgm:pt>
    <dgm:pt modelId="{118A63BA-0570-4180-8786-02D5F79278C0}" type="sibTrans" cxnId="{1F6B2089-7CA2-4EF3-AC08-CF0267BFC551}">
      <dgm:prSet/>
      <dgm:spPr/>
      <dgm:t>
        <a:bodyPr/>
        <a:lstStyle/>
        <a:p>
          <a:endParaRPr lang="en-US"/>
        </a:p>
      </dgm:t>
    </dgm:pt>
    <dgm:pt modelId="{22587FC2-A99A-422C-A665-68C5E965A3AA}">
      <dgm:prSet phldrT="[Text]" custT="1"/>
      <dgm:spPr/>
      <dgm:t>
        <a:bodyPr/>
        <a:lstStyle/>
        <a:p>
          <a:r>
            <a:rPr lang="en-US" sz="2400" b="1" dirty="0" err="1" smtClean="0"/>
            <a:t>Lokakarya</a:t>
          </a:r>
          <a:r>
            <a:rPr lang="en-US" sz="2400" b="1" dirty="0" smtClean="0"/>
            <a:t> MPS 2015</a:t>
          </a:r>
          <a:endParaRPr lang="en-US" sz="2400" b="1" dirty="0"/>
        </a:p>
      </dgm:t>
    </dgm:pt>
    <dgm:pt modelId="{439ECA67-FCC0-4AAE-B1CB-A8A6CD0D61C7}" type="parTrans" cxnId="{1DF74C9A-A50B-44E0-83BD-C5B74F4603F2}">
      <dgm:prSet/>
      <dgm:spPr/>
      <dgm:t>
        <a:bodyPr/>
        <a:lstStyle/>
        <a:p>
          <a:endParaRPr lang="en-US"/>
        </a:p>
      </dgm:t>
    </dgm:pt>
    <dgm:pt modelId="{17D0B23E-246F-42F9-9766-8386DE26385E}" type="sibTrans" cxnId="{1DF74C9A-A50B-44E0-83BD-C5B74F4603F2}">
      <dgm:prSet/>
      <dgm:spPr/>
      <dgm:t>
        <a:bodyPr/>
        <a:lstStyle/>
        <a:p>
          <a:endParaRPr lang="en-US"/>
        </a:p>
      </dgm:t>
    </dgm:pt>
    <dgm:pt modelId="{0EC6C1AB-7B31-44FE-9DD4-4D286074CEF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Verifikasi</a:t>
          </a:r>
          <a:r>
            <a:rPr lang="en-US" dirty="0" smtClean="0"/>
            <a:t> </a:t>
          </a:r>
          <a:r>
            <a:rPr lang="en-US" dirty="0" err="1" smtClean="0"/>
            <a:t>usulan</a:t>
          </a:r>
          <a:r>
            <a:rPr lang="en-US" dirty="0" smtClean="0"/>
            <a:t> </a:t>
          </a:r>
          <a:r>
            <a:rPr lang="en-US" dirty="0" err="1" smtClean="0"/>
            <a:t>kabupaten</a:t>
          </a:r>
          <a:r>
            <a:rPr lang="en-US" dirty="0" smtClean="0"/>
            <a:t>/</a:t>
          </a:r>
          <a:r>
            <a:rPr lang="en-US" dirty="0" err="1" smtClean="0"/>
            <a:t>kota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APBD </a:t>
          </a:r>
          <a:r>
            <a:rPr lang="en-US" dirty="0" err="1" smtClean="0"/>
            <a:t>Provinsi</a:t>
          </a:r>
          <a:r>
            <a:rPr lang="en-US" dirty="0" smtClean="0"/>
            <a:t> &amp; APBN</a:t>
          </a:r>
          <a:endParaRPr lang="en-US" dirty="0"/>
        </a:p>
      </dgm:t>
    </dgm:pt>
    <dgm:pt modelId="{33F2237E-D8BF-4EC3-AD39-6D87C176C0D0}" type="parTrans" cxnId="{4B17FE1C-351A-4233-AADC-1C9214953F4D}">
      <dgm:prSet/>
      <dgm:spPr/>
      <dgm:t>
        <a:bodyPr/>
        <a:lstStyle/>
        <a:p>
          <a:endParaRPr lang="en-US"/>
        </a:p>
      </dgm:t>
    </dgm:pt>
    <dgm:pt modelId="{54BA6C55-0D98-41EF-8EC1-81CD8653CE86}" type="sibTrans" cxnId="{4B17FE1C-351A-4233-AADC-1C9214953F4D}">
      <dgm:prSet/>
      <dgm:spPr/>
      <dgm:t>
        <a:bodyPr/>
        <a:lstStyle/>
        <a:p>
          <a:endParaRPr lang="en-US"/>
        </a:p>
      </dgm:t>
    </dgm:pt>
    <dgm:pt modelId="{091DE8FF-C09E-4BDE-B130-285394995B8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Sinkronisasi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usulan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912D31-9AA0-46FD-B10A-07368C8319DD}" type="parTrans" cxnId="{16A5AE8B-E757-4769-866F-2D275EF71A1B}">
      <dgm:prSet/>
      <dgm:spPr/>
      <dgm:t>
        <a:bodyPr/>
        <a:lstStyle/>
        <a:p>
          <a:endParaRPr lang="en-US"/>
        </a:p>
      </dgm:t>
    </dgm:pt>
    <dgm:pt modelId="{E36D10BB-8AF1-4022-9999-FD4C627DE68B}" type="sibTrans" cxnId="{16A5AE8B-E757-4769-866F-2D275EF71A1B}">
      <dgm:prSet/>
      <dgm:spPr/>
      <dgm:t>
        <a:bodyPr/>
        <a:lstStyle/>
        <a:p>
          <a:endParaRPr lang="en-US"/>
        </a:p>
      </dgm:t>
    </dgm:pt>
    <dgm:pt modelId="{BEB12E57-F911-4AD3-B3B6-9DE161FE1DA7}">
      <dgm:prSet phldrT="[Text]" custT="1"/>
      <dgm:spPr/>
      <dgm:t>
        <a:bodyPr/>
        <a:lstStyle/>
        <a:p>
          <a:r>
            <a:rPr lang="en-US" sz="2400" b="1" dirty="0" smtClean="0"/>
            <a:t>Monitoring &amp; </a:t>
          </a:r>
          <a:r>
            <a:rPr lang="en-US" sz="2400" b="1" dirty="0" err="1" smtClean="0"/>
            <a:t>Evaluasi</a:t>
          </a:r>
          <a:endParaRPr lang="en-US" sz="2400" b="1" dirty="0"/>
        </a:p>
      </dgm:t>
    </dgm:pt>
    <dgm:pt modelId="{6A97A25A-876E-48F8-A4C1-3BC692135B7C}" type="parTrans" cxnId="{DA087E83-2A0C-4E1A-8848-16F245C2D4F4}">
      <dgm:prSet/>
      <dgm:spPr/>
      <dgm:t>
        <a:bodyPr/>
        <a:lstStyle/>
        <a:p>
          <a:endParaRPr lang="en-US"/>
        </a:p>
      </dgm:t>
    </dgm:pt>
    <dgm:pt modelId="{3DCC3D2F-3136-4AD3-AB53-BF7C6819402A}" type="sibTrans" cxnId="{DA087E83-2A0C-4E1A-8848-16F245C2D4F4}">
      <dgm:prSet/>
      <dgm:spPr/>
      <dgm:t>
        <a:bodyPr/>
        <a:lstStyle/>
        <a:p>
          <a:endParaRPr lang="en-US"/>
        </a:p>
      </dgm:t>
    </dgm:pt>
    <dgm:pt modelId="{01FE5095-EB22-48D3-96B1-8385D2887F2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Update </a:t>
          </a:r>
          <a:r>
            <a:rPr lang="en-US" dirty="0" err="1" smtClean="0"/>
            <a:t>progres</a:t>
          </a:r>
          <a:r>
            <a:rPr lang="en-US" dirty="0" smtClean="0"/>
            <a:t> MPS di ppsp.nawasis.info</a:t>
          </a:r>
          <a:endParaRPr lang="en-US" dirty="0"/>
        </a:p>
      </dgm:t>
    </dgm:pt>
    <dgm:pt modelId="{A4CCAD09-3CFB-4A58-9D2B-C9B663C7F250}" type="parTrans" cxnId="{C97866B0-CF08-4B12-932C-C5A1D109D223}">
      <dgm:prSet/>
      <dgm:spPr/>
      <dgm:t>
        <a:bodyPr/>
        <a:lstStyle/>
        <a:p>
          <a:endParaRPr lang="en-US"/>
        </a:p>
      </dgm:t>
    </dgm:pt>
    <dgm:pt modelId="{EBA70305-CA2F-4E0C-8259-59A23553E46F}" type="sibTrans" cxnId="{C97866B0-CF08-4B12-932C-C5A1D109D223}">
      <dgm:prSet/>
      <dgm:spPr/>
      <dgm:t>
        <a:bodyPr/>
        <a:lstStyle/>
        <a:p>
          <a:endParaRPr lang="en-US"/>
        </a:p>
      </dgm:t>
    </dgm:pt>
    <dgm:pt modelId="{9DEFBDA6-6D4D-4D6A-AB1A-28342E57FE5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Update </a:t>
          </a:r>
          <a:r>
            <a:rPr lang="en-US" dirty="0" err="1" smtClean="0"/>
            <a:t>progres</a:t>
          </a:r>
          <a:r>
            <a:rPr lang="en-US" dirty="0" smtClean="0"/>
            <a:t> </a:t>
          </a:r>
          <a:r>
            <a:rPr lang="en-US" dirty="0" err="1" smtClean="0"/>
            <a:t>implementasi</a:t>
          </a:r>
          <a:r>
            <a:rPr lang="en-US" dirty="0" smtClean="0"/>
            <a:t> di ppsp.nawasis.info</a:t>
          </a:r>
          <a:endParaRPr lang="en-US" dirty="0"/>
        </a:p>
      </dgm:t>
    </dgm:pt>
    <dgm:pt modelId="{F58B8518-BE94-4997-B896-7262075013A3}" type="parTrans" cxnId="{1D6433E8-F305-4614-80C7-785691E8EB57}">
      <dgm:prSet/>
      <dgm:spPr/>
      <dgm:t>
        <a:bodyPr/>
        <a:lstStyle/>
        <a:p>
          <a:endParaRPr lang="en-US"/>
        </a:p>
      </dgm:t>
    </dgm:pt>
    <dgm:pt modelId="{36E9455D-92E9-49EF-90FB-1CF305AF19BC}" type="sibTrans" cxnId="{1D6433E8-F305-4614-80C7-785691E8EB57}">
      <dgm:prSet/>
      <dgm:spPr/>
      <dgm:t>
        <a:bodyPr/>
        <a:lstStyle/>
        <a:p>
          <a:endParaRPr lang="en-US"/>
        </a:p>
      </dgm:t>
    </dgm:pt>
    <dgm:pt modelId="{E7B6A33E-E108-4BD0-B4F3-6AFB926CBBBA}">
      <dgm:prSet phldrT="[Text]"/>
      <dgm:spPr/>
      <dgm:t>
        <a:bodyPr/>
        <a:lstStyle/>
        <a:p>
          <a:r>
            <a:rPr lang="en-US" dirty="0" err="1" smtClean="0"/>
            <a:t>Koordinasi</a:t>
          </a:r>
          <a:r>
            <a:rPr lang="en-US" dirty="0" smtClean="0"/>
            <a:t> </a:t>
          </a:r>
          <a:r>
            <a:rPr lang="en-US" dirty="0" err="1" smtClean="0"/>
            <a:t>Provinsi</a:t>
          </a:r>
          <a:r>
            <a:rPr lang="en-US" dirty="0" smtClean="0"/>
            <a:t> – </a:t>
          </a:r>
          <a:r>
            <a:rPr lang="en-US" dirty="0" err="1" smtClean="0"/>
            <a:t>Kabkota</a:t>
          </a:r>
          <a:endParaRPr lang="en-US" dirty="0"/>
        </a:p>
      </dgm:t>
    </dgm:pt>
    <dgm:pt modelId="{0949941D-9148-4ED8-9C7F-69D17AC48FD8}" type="parTrans" cxnId="{CBC9C426-A4BE-4D76-BCA2-14CD14F7BD5C}">
      <dgm:prSet/>
      <dgm:spPr/>
      <dgm:t>
        <a:bodyPr/>
        <a:lstStyle/>
        <a:p>
          <a:endParaRPr lang="en-US"/>
        </a:p>
      </dgm:t>
    </dgm:pt>
    <dgm:pt modelId="{1B717764-E1C9-449D-BFA6-C832EC9F76F8}" type="sibTrans" cxnId="{CBC9C426-A4BE-4D76-BCA2-14CD14F7BD5C}">
      <dgm:prSet/>
      <dgm:spPr/>
      <dgm:t>
        <a:bodyPr/>
        <a:lstStyle/>
        <a:p>
          <a:endParaRPr lang="en-US"/>
        </a:p>
      </dgm:t>
    </dgm:pt>
    <dgm:pt modelId="{913F41CE-7511-4025-B5EF-7E3F1C3A4C38}">
      <dgm:prSet phldrT="[Text]"/>
      <dgm:spPr/>
      <dgm:t>
        <a:bodyPr/>
        <a:lstStyle/>
        <a:p>
          <a:r>
            <a:rPr lang="en-US" dirty="0" err="1" smtClean="0"/>
            <a:t>Koordinasi</a:t>
          </a:r>
          <a:r>
            <a:rPr lang="en-US" dirty="0" smtClean="0"/>
            <a:t> </a:t>
          </a:r>
          <a:r>
            <a:rPr lang="en-US" dirty="0" err="1" smtClean="0"/>
            <a:t>Provinsi</a:t>
          </a:r>
          <a:r>
            <a:rPr lang="en-US" dirty="0" smtClean="0"/>
            <a:t> – PIU KP/</a:t>
          </a:r>
          <a:r>
            <a:rPr lang="en-US" dirty="0" err="1" smtClean="0"/>
            <a:t>Pusat</a:t>
          </a:r>
          <a:endParaRPr lang="en-US" dirty="0"/>
        </a:p>
      </dgm:t>
    </dgm:pt>
    <dgm:pt modelId="{31D9A9F3-BD0A-49F5-A926-93344E9D627E}" type="parTrans" cxnId="{CD5446D8-4AB3-4D0C-A799-BE94E5208AFB}">
      <dgm:prSet/>
      <dgm:spPr/>
      <dgm:t>
        <a:bodyPr/>
        <a:lstStyle/>
        <a:p>
          <a:endParaRPr lang="en-US"/>
        </a:p>
      </dgm:t>
    </dgm:pt>
    <dgm:pt modelId="{C2B42437-FFD6-4A40-8E7B-5A11B9625DA7}" type="sibTrans" cxnId="{CD5446D8-4AB3-4D0C-A799-BE94E5208AFB}">
      <dgm:prSet/>
      <dgm:spPr/>
      <dgm:t>
        <a:bodyPr/>
        <a:lstStyle/>
        <a:p>
          <a:endParaRPr lang="en-US"/>
        </a:p>
      </dgm:t>
    </dgm:pt>
    <dgm:pt modelId="{F543F34D-4896-478B-AE04-BC51594F99A6}">
      <dgm:prSet phldrT="[Text]"/>
      <dgm:spPr/>
      <dgm:t>
        <a:bodyPr/>
        <a:lstStyle/>
        <a:p>
          <a:r>
            <a:rPr lang="en-US" dirty="0" err="1" smtClean="0"/>
            <a:t>Lokakarya</a:t>
          </a:r>
          <a:r>
            <a:rPr lang="en-US" dirty="0" smtClean="0"/>
            <a:t> MPS</a:t>
          </a:r>
          <a:r>
            <a:rPr lang="id-ID" dirty="0" smtClean="0"/>
            <a:t> (Minggu ke -3 November 2015)</a:t>
          </a:r>
          <a:endParaRPr lang="en-US" dirty="0"/>
        </a:p>
      </dgm:t>
    </dgm:pt>
    <dgm:pt modelId="{EA20CF4C-8061-4C10-8976-ABFF98E62021}" type="parTrans" cxnId="{C3BAC13A-0DE3-4782-9B43-36732E40B533}">
      <dgm:prSet/>
      <dgm:spPr/>
      <dgm:t>
        <a:bodyPr/>
        <a:lstStyle/>
        <a:p>
          <a:endParaRPr lang="en-US"/>
        </a:p>
      </dgm:t>
    </dgm:pt>
    <dgm:pt modelId="{AA24EA14-1741-4EBB-A061-8E028EACC563}" type="sibTrans" cxnId="{C3BAC13A-0DE3-4782-9B43-36732E40B533}">
      <dgm:prSet/>
      <dgm:spPr/>
      <dgm:t>
        <a:bodyPr/>
        <a:lstStyle/>
        <a:p>
          <a:endParaRPr lang="en-US"/>
        </a:p>
      </dgm:t>
    </dgm:pt>
    <dgm:pt modelId="{724E9507-296C-4E7E-9FD1-E4D3F300740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Update </a:t>
          </a:r>
          <a:r>
            <a:rPr lang="en-US" dirty="0" err="1" smtClean="0"/>
            <a:t>profil</a:t>
          </a:r>
          <a:r>
            <a:rPr lang="en-US" dirty="0" smtClean="0"/>
            <a:t> </a:t>
          </a:r>
          <a:r>
            <a:rPr lang="en-US" dirty="0" err="1" smtClean="0"/>
            <a:t>kabupaten</a:t>
          </a:r>
          <a:r>
            <a:rPr lang="en-US" dirty="0" smtClean="0"/>
            <a:t>/</a:t>
          </a:r>
          <a:r>
            <a:rPr lang="en-US" dirty="0" err="1" smtClean="0"/>
            <a:t>kota</a:t>
          </a:r>
          <a:r>
            <a:rPr lang="en-US" dirty="0" smtClean="0"/>
            <a:t> di ppsp.nawasis.info</a:t>
          </a:r>
          <a:endParaRPr lang="en-US" dirty="0"/>
        </a:p>
      </dgm:t>
    </dgm:pt>
    <dgm:pt modelId="{297ABA63-8A7B-4557-B514-7F60C5B56455}" type="parTrans" cxnId="{FDF28869-3108-46A3-85C2-714665B2DDE4}">
      <dgm:prSet/>
      <dgm:spPr/>
      <dgm:t>
        <a:bodyPr/>
        <a:lstStyle/>
        <a:p>
          <a:endParaRPr lang="en-US"/>
        </a:p>
      </dgm:t>
    </dgm:pt>
    <dgm:pt modelId="{C8286704-D077-40C2-B89D-DA58507EF8BC}" type="sibTrans" cxnId="{FDF28869-3108-46A3-85C2-714665B2DDE4}">
      <dgm:prSet/>
      <dgm:spPr/>
      <dgm:t>
        <a:bodyPr/>
        <a:lstStyle/>
        <a:p>
          <a:endParaRPr lang="en-US"/>
        </a:p>
      </dgm:t>
    </dgm:pt>
    <dgm:pt modelId="{264F89E3-0573-409B-B296-7F9E389AE5B7}">
      <dgm:prSet phldrT="[Text]"/>
      <dgm:spPr/>
      <dgm:t>
        <a:bodyPr/>
        <a:lstStyle/>
        <a:p>
          <a:r>
            <a:rPr lang="en-US" dirty="0" err="1" smtClean="0"/>
            <a:t>Evaluasi</a:t>
          </a:r>
          <a:r>
            <a:rPr lang="en-US" dirty="0" smtClean="0"/>
            <a:t> </a:t>
          </a:r>
          <a:r>
            <a:rPr lang="en-US" dirty="0" err="1" smtClean="0"/>
            <a:t>progres</a:t>
          </a:r>
          <a:endParaRPr lang="en-US" dirty="0"/>
        </a:p>
      </dgm:t>
    </dgm:pt>
    <dgm:pt modelId="{00024B38-6DE5-43FB-A16F-EF931C424A61}" type="parTrans" cxnId="{E2B58DD8-3B55-48EC-A460-4B4CD97614E4}">
      <dgm:prSet/>
      <dgm:spPr/>
      <dgm:t>
        <a:bodyPr/>
        <a:lstStyle/>
        <a:p>
          <a:endParaRPr lang="en-US"/>
        </a:p>
      </dgm:t>
    </dgm:pt>
    <dgm:pt modelId="{65CDECB5-99B2-4445-86DD-8589B9308E6A}" type="sibTrans" cxnId="{E2B58DD8-3B55-48EC-A460-4B4CD97614E4}">
      <dgm:prSet/>
      <dgm:spPr/>
      <dgm:t>
        <a:bodyPr/>
        <a:lstStyle/>
        <a:p>
          <a:endParaRPr lang="en-US"/>
        </a:p>
      </dgm:t>
    </dgm:pt>
    <dgm:pt modelId="{E097628F-25F9-413F-8CAC-686B3EFBE9EF}">
      <dgm:prSet phldrT="[Text]" custT="1"/>
      <dgm:spPr/>
      <dgm:t>
        <a:bodyPr/>
        <a:lstStyle/>
        <a:p>
          <a:r>
            <a:rPr lang="en-US" sz="2400" b="1" dirty="0" err="1" smtClean="0"/>
            <a:t>Koordinasi</a:t>
          </a:r>
          <a:r>
            <a:rPr lang="en-US" sz="2400" b="1" dirty="0" smtClean="0"/>
            <a:t> </a:t>
          </a:r>
          <a:r>
            <a:rPr lang="en-US" sz="2400" b="1" dirty="0" err="1" smtClean="0"/>
            <a:t>untuk</a:t>
          </a:r>
          <a:r>
            <a:rPr lang="en-US" sz="2400" b="1" dirty="0" smtClean="0"/>
            <a:t> </a:t>
          </a:r>
          <a:r>
            <a:rPr lang="en-US" sz="2400" b="1" dirty="0" err="1" smtClean="0"/>
            <a:t>Pengawalan</a:t>
          </a:r>
          <a:endParaRPr lang="en-US" sz="2400" b="1" dirty="0"/>
        </a:p>
      </dgm:t>
    </dgm:pt>
    <dgm:pt modelId="{94C21885-9866-49B9-9718-A0408CAB9F13}" type="parTrans" cxnId="{2943AF51-DA7D-42AE-A39D-2300C1AA1F0F}">
      <dgm:prSet/>
      <dgm:spPr/>
      <dgm:t>
        <a:bodyPr/>
        <a:lstStyle/>
        <a:p>
          <a:endParaRPr lang="en-US"/>
        </a:p>
      </dgm:t>
    </dgm:pt>
    <dgm:pt modelId="{8034E8AC-E099-4F35-856C-7D79F5829229}" type="sibTrans" cxnId="{2943AF51-DA7D-42AE-A39D-2300C1AA1F0F}">
      <dgm:prSet/>
      <dgm:spPr/>
      <dgm:t>
        <a:bodyPr/>
        <a:lstStyle/>
        <a:p>
          <a:endParaRPr lang="en-US"/>
        </a:p>
      </dgm:t>
    </dgm:pt>
    <dgm:pt modelId="{C01EEE9D-7A5C-42EA-99AC-434006B0557D}">
      <dgm:prSet phldrT="[Text]" custT="1"/>
      <dgm:spPr/>
      <dgm:t>
        <a:bodyPr/>
        <a:lstStyle/>
        <a:p>
          <a:r>
            <a:rPr lang="en-US" sz="1400" dirty="0" err="1" smtClean="0"/>
            <a:t>Hasil</a:t>
          </a:r>
          <a:r>
            <a:rPr lang="en-US" sz="1400" dirty="0" smtClean="0"/>
            <a:t> </a:t>
          </a:r>
          <a:r>
            <a:rPr lang="en-US" sz="1400" dirty="0" err="1" smtClean="0"/>
            <a:t>Lokakarya</a:t>
          </a:r>
          <a:r>
            <a:rPr lang="en-US" sz="1400" dirty="0" smtClean="0"/>
            <a:t> MPS</a:t>
          </a:r>
          <a:endParaRPr lang="en-US" sz="1400" dirty="0"/>
        </a:p>
      </dgm:t>
    </dgm:pt>
    <dgm:pt modelId="{7B8A2F52-95CB-44C8-B9B0-7193A38AF72F}" type="parTrans" cxnId="{A85ADEA2-4296-4537-8777-6586252C12B1}">
      <dgm:prSet/>
      <dgm:spPr/>
      <dgm:t>
        <a:bodyPr/>
        <a:lstStyle/>
        <a:p>
          <a:endParaRPr lang="en-US"/>
        </a:p>
      </dgm:t>
    </dgm:pt>
    <dgm:pt modelId="{28349DCC-1A7A-478C-A13C-45B47F723255}" type="sibTrans" cxnId="{A85ADEA2-4296-4537-8777-6586252C12B1}">
      <dgm:prSet/>
      <dgm:spPr/>
      <dgm:t>
        <a:bodyPr/>
        <a:lstStyle/>
        <a:p>
          <a:endParaRPr lang="en-US"/>
        </a:p>
      </dgm:t>
    </dgm:pt>
    <dgm:pt modelId="{E7A8A960-B839-4C5E-A138-98D4959B7CE7}">
      <dgm:prSet phldrT="[Text]" custT="1"/>
      <dgm:spPr/>
      <dgm:t>
        <a:bodyPr/>
        <a:lstStyle/>
        <a:p>
          <a:r>
            <a:rPr lang="en-US" sz="1400" dirty="0" smtClean="0"/>
            <a:t>Target </a:t>
          </a:r>
          <a:r>
            <a:rPr lang="en-US" sz="1400" dirty="0" err="1" smtClean="0"/>
            <a:t>sanitasi</a:t>
          </a:r>
          <a:r>
            <a:rPr lang="en-US" sz="1400" dirty="0" smtClean="0"/>
            <a:t> di RPJMD </a:t>
          </a:r>
          <a:r>
            <a:rPr lang="en-US" sz="1400" dirty="0" err="1" smtClean="0"/>
            <a:t>Sulut</a:t>
          </a:r>
          <a:r>
            <a:rPr lang="en-US" sz="1400" dirty="0" smtClean="0"/>
            <a:t> 2016</a:t>
          </a:r>
          <a:r>
            <a:rPr lang="id-ID" sz="1400" dirty="0" smtClean="0"/>
            <a:t> - 2021</a:t>
          </a:r>
          <a:endParaRPr lang="en-US" sz="1400" dirty="0"/>
        </a:p>
      </dgm:t>
    </dgm:pt>
    <dgm:pt modelId="{1AE4669F-78F4-4AD1-9E08-98188F453A7D}" type="parTrans" cxnId="{B43C159C-3E10-4E31-92E4-340F4564E785}">
      <dgm:prSet/>
      <dgm:spPr/>
      <dgm:t>
        <a:bodyPr/>
        <a:lstStyle/>
        <a:p>
          <a:endParaRPr lang="en-US"/>
        </a:p>
      </dgm:t>
    </dgm:pt>
    <dgm:pt modelId="{0E61E75E-C86F-4B28-B4A4-82257B250C88}" type="sibTrans" cxnId="{B43C159C-3E10-4E31-92E4-340F4564E785}">
      <dgm:prSet/>
      <dgm:spPr/>
      <dgm:t>
        <a:bodyPr/>
        <a:lstStyle/>
        <a:p>
          <a:endParaRPr lang="en-US"/>
        </a:p>
      </dgm:t>
    </dgm:pt>
    <dgm:pt modelId="{8C66BFA0-C720-45C1-A680-D881D88148F3}">
      <dgm:prSet phldrT="[Text]" custT="1"/>
      <dgm:spPr/>
      <dgm:t>
        <a:bodyPr/>
        <a:lstStyle/>
        <a:p>
          <a:r>
            <a:rPr lang="en-US" sz="1600" dirty="0" err="1" smtClean="0"/>
            <a:t>Revisi</a:t>
          </a:r>
          <a:r>
            <a:rPr lang="en-US" sz="1600" dirty="0" smtClean="0"/>
            <a:t> SK </a:t>
          </a:r>
          <a:r>
            <a:rPr lang="en-US" sz="1600" dirty="0" err="1" smtClean="0"/>
            <a:t>Pokja</a:t>
          </a:r>
          <a:endParaRPr lang="en-US" sz="1600" dirty="0"/>
        </a:p>
      </dgm:t>
    </dgm:pt>
    <dgm:pt modelId="{6E644D40-112F-4D08-BC46-B6D2C3C3CF33}" type="parTrans" cxnId="{0CD08C9C-3124-45EE-8DFF-6EB60245B5D5}">
      <dgm:prSet/>
      <dgm:spPr/>
      <dgm:t>
        <a:bodyPr/>
        <a:lstStyle/>
        <a:p>
          <a:endParaRPr lang="en-US"/>
        </a:p>
      </dgm:t>
    </dgm:pt>
    <dgm:pt modelId="{1B242BCA-34A5-44AD-8A3E-77AC3936D698}" type="sibTrans" cxnId="{0CD08C9C-3124-45EE-8DFF-6EB60245B5D5}">
      <dgm:prSet/>
      <dgm:spPr/>
      <dgm:t>
        <a:bodyPr/>
        <a:lstStyle/>
        <a:p>
          <a:endParaRPr lang="en-US"/>
        </a:p>
      </dgm:t>
    </dgm:pt>
    <dgm:pt modelId="{46B8F5F8-AD21-4A0E-95AE-EEA3A54CF3C5}" type="pres">
      <dgm:prSet presAssocID="{E3E745EC-EDCF-4D99-901F-956D21FCC9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D6F54-62A3-421F-899F-E5D8542C6E77}" type="pres">
      <dgm:prSet presAssocID="{BE47B0E4-3447-45A0-B19D-EA6017335686}" presName="compNode" presStyleCnt="0"/>
      <dgm:spPr/>
    </dgm:pt>
    <dgm:pt modelId="{9E1F8751-6894-4609-8802-EF01FD404D26}" type="pres">
      <dgm:prSet presAssocID="{BE47B0E4-3447-45A0-B19D-EA6017335686}" presName="aNode" presStyleLbl="bgShp" presStyleIdx="0" presStyleCnt="4"/>
      <dgm:spPr/>
      <dgm:t>
        <a:bodyPr/>
        <a:lstStyle/>
        <a:p>
          <a:endParaRPr lang="en-US"/>
        </a:p>
      </dgm:t>
    </dgm:pt>
    <dgm:pt modelId="{FB7295EE-6F31-4ED6-9F2C-B9296BAFADCB}" type="pres">
      <dgm:prSet presAssocID="{BE47B0E4-3447-45A0-B19D-EA6017335686}" presName="textNode" presStyleLbl="bgShp" presStyleIdx="0" presStyleCnt="4"/>
      <dgm:spPr/>
      <dgm:t>
        <a:bodyPr/>
        <a:lstStyle/>
        <a:p>
          <a:endParaRPr lang="en-US"/>
        </a:p>
      </dgm:t>
    </dgm:pt>
    <dgm:pt modelId="{02E444BB-834F-49AB-8122-E8B2EC8ABBCA}" type="pres">
      <dgm:prSet presAssocID="{BE47B0E4-3447-45A0-B19D-EA6017335686}" presName="compChildNode" presStyleCnt="0"/>
      <dgm:spPr/>
    </dgm:pt>
    <dgm:pt modelId="{9D94F2F2-C2EE-4F9F-9F96-C728EE16B3E3}" type="pres">
      <dgm:prSet presAssocID="{BE47B0E4-3447-45A0-B19D-EA6017335686}" presName="theInnerList" presStyleCnt="0"/>
      <dgm:spPr/>
    </dgm:pt>
    <dgm:pt modelId="{E2941294-008C-4541-A7CE-193E7D2B781E}" type="pres">
      <dgm:prSet presAssocID="{F13B5316-45E5-4D2B-891E-175F561A3797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5DC85-AF03-4858-8752-7D0F640A0CE0}" type="pres">
      <dgm:prSet presAssocID="{F13B5316-45E5-4D2B-891E-175F561A3797}" presName="aSpace2" presStyleCnt="0"/>
      <dgm:spPr/>
    </dgm:pt>
    <dgm:pt modelId="{3F608EA9-1816-4F1C-91D0-440916DF1682}" type="pres">
      <dgm:prSet presAssocID="{AB03B670-16B4-4B04-A4D3-9C16E29309C3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A1435-D5B7-4DA5-805F-A4F09B809ADF}" type="pres">
      <dgm:prSet presAssocID="{BE47B0E4-3447-45A0-B19D-EA6017335686}" presName="aSpace" presStyleCnt="0"/>
      <dgm:spPr/>
    </dgm:pt>
    <dgm:pt modelId="{5473C9EB-BCA8-42F3-A67D-19F771887A3B}" type="pres">
      <dgm:prSet presAssocID="{22587FC2-A99A-422C-A665-68C5E965A3AA}" presName="compNode" presStyleCnt="0"/>
      <dgm:spPr/>
    </dgm:pt>
    <dgm:pt modelId="{18F70C03-E133-45CA-9F37-06966434F93C}" type="pres">
      <dgm:prSet presAssocID="{22587FC2-A99A-422C-A665-68C5E965A3AA}" presName="aNode" presStyleLbl="bgShp" presStyleIdx="1" presStyleCnt="4"/>
      <dgm:spPr/>
      <dgm:t>
        <a:bodyPr/>
        <a:lstStyle/>
        <a:p>
          <a:endParaRPr lang="en-US"/>
        </a:p>
      </dgm:t>
    </dgm:pt>
    <dgm:pt modelId="{35F5AB5B-F168-4E20-A784-BA6F2FED9333}" type="pres">
      <dgm:prSet presAssocID="{22587FC2-A99A-422C-A665-68C5E965A3AA}" presName="textNode" presStyleLbl="bgShp" presStyleIdx="1" presStyleCnt="4"/>
      <dgm:spPr/>
      <dgm:t>
        <a:bodyPr/>
        <a:lstStyle/>
        <a:p>
          <a:endParaRPr lang="en-US"/>
        </a:p>
      </dgm:t>
    </dgm:pt>
    <dgm:pt modelId="{23113E37-19A2-4E24-BCAB-A4EF46564F7C}" type="pres">
      <dgm:prSet presAssocID="{22587FC2-A99A-422C-A665-68C5E965A3AA}" presName="compChildNode" presStyleCnt="0"/>
      <dgm:spPr/>
    </dgm:pt>
    <dgm:pt modelId="{3F1D3802-6472-40C2-BC5F-CCD573A4EB98}" type="pres">
      <dgm:prSet presAssocID="{22587FC2-A99A-422C-A665-68C5E965A3AA}" presName="theInnerList" presStyleCnt="0"/>
      <dgm:spPr/>
    </dgm:pt>
    <dgm:pt modelId="{58BB1698-4B7F-46A1-AFF6-DED09A65E082}" type="pres">
      <dgm:prSet presAssocID="{0EC6C1AB-7B31-44FE-9DD4-4D286074CEFF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B7553-3D0D-4DD2-83C4-831E34C92ACB}" type="pres">
      <dgm:prSet presAssocID="{0EC6C1AB-7B31-44FE-9DD4-4D286074CEFF}" presName="aSpace2" presStyleCnt="0"/>
      <dgm:spPr/>
    </dgm:pt>
    <dgm:pt modelId="{3F13E3F0-4771-4E2A-B46F-B7D9F49D4C28}" type="pres">
      <dgm:prSet presAssocID="{091DE8FF-C09E-4BDE-B130-285394995B86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E4B2A-1652-4925-AB7F-8D13B899BE5A}" type="pres">
      <dgm:prSet presAssocID="{091DE8FF-C09E-4BDE-B130-285394995B86}" presName="aSpace2" presStyleCnt="0"/>
      <dgm:spPr/>
    </dgm:pt>
    <dgm:pt modelId="{F0D05748-4A47-4BD7-AC0D-7B5C337C1088}" type="pres">
      <dgm:prSet presAssocID="{E7B6A33E-E108-4BD0-B4F3-6AFB926CBBBA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B6BA-181A-44A9-875E-819E92029172}" type="pres">
      <dgm:prSet presAssocID="{E7B6A33E-E108-4BD0-B4F3-6AFB926CBBBA}" presName="aSpace2" presStyleCnt="0"/>
      <dgm:spPr/>
    </dgm:pt>
    <dgm:pt modelId="{E99E5E29-16A8-4337-BDBF-D3FF35EE5869}" type="pres">
      <dgm:prSet presAssocID="{913F41CE-7511-4025-B5EF-7E3F1C3A4C38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7CD02-6391-45B8-9860-4B07F41558A3}" type="pres">
      <dgm:prSet presAssocID="{913F41CE-7511-4025-B5EF-7E3F1C3A4C38}" presName="aSpace2" presStyleCnt="0"/>
      <dgm:spPr/>
    </dgm:pt>
    <dgm:pt modelId="{4A592551-2F00-4DE4-96A6-C357BDA7FA50}" type="pres">
      <dgm:prSet presAssocID="{F543F34D-4896-478B-AE04-BC51594F99A6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DF310-DB62-4576-BC92-BCFF4F536120}" type="pres">
      <dgm:prSet presAssocID="{22587FC2-A99A-422C-A665-68C5E965A3AA}" presName="aSpace" presStyleCnt="0"/>
      <dgm:spPr/>
    </dgm:pt>
    <dgm:pt modelId="{E97C1326-BDA7-4BC8-8338-5B3F4BDF4907}" type="pres">
      <dgm:prSet presAssocID="{BEB12E57-F911-4AD3-B3B6-9DE161FE1DA7}" presName="compNode" presStyleCnt="0"/>
      <dgm:spPr/>
    </dgm:pt>
    <dgm:pt modelId="{7A6256F7-2A62-4116-9190-6D6D1AA9D520}" type="pres">
      <dgm:prSet presAssocID="{BEB12E57-F911-4AD3-B3B6-9DE161FE1DA7}" presName="aNode" presStyleLbl="bgShp" presStyleIdx="2" presStyleCnt="4"/>
      <dgm:spPr/>
      <dgm:t>
        <a:bodyPr/>
        <a:lstStyle/>
        <a:p>
          <a:endParaRPr lang="en-US"/>
        </a:p>
      </dgm:t>
    </dgm:pt>
    <dgm:pt modelId="{F8C08785-5D79-44F5-8E9E-0CDDD7A0F475}" type="pres">
      <dgm:prSet presAssocID="{BEB12E57-F911-4AD3-B3B6-9DE161FE1DA7}" presName="textNode" presStyleLbl="bgShp" presStyleIdx="2" presStyleCnt="4"/>
      <dgm:spPr/>
      <dgm:t>
        <a:bodyPr/>
        <a:lstStyle/>
        <a:p>
          <a:endParaRPr lang="en-US"/>
        </a:p>
      </dgm:t>
    </dgm:pt>
    <dgm:pt modelId="{32B2EEC3-AE75-43B1-BC31-0A18AAD62134}" type="pres">
      <dgm:prSet presAssocID="{BEB12E57-F911-4AD3-B3B6-9DE161FE1DA7}" presName="compChildNode" presStyleCnt="0"/>
      <dgm:spPr/>
    </dgm:pt>
    <dgm:pt modelId="{1B7968DB-E28D-4B99-9770-908AF3890DC1}" type="pres">
      <dgm:prSet presAssocID="{BEB12E57-F911-4AD3-B3B6-9DE161FE1DA7}" presName="theInnerList" presStyleCnt="0"/>
      <dgm:spPr/>
    </dgm:pt>
    <dgm:pt modelId="{73C89C19-1311-4B8E-BC33-2896D483E5C2}" type="pres">
      <dgm:prSet presAssocID="{01FE5095-EB22-48D3-96B1-8385D2887F2A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C4EAC-C3D1-430B-91EC-066D9932C5F1}" type="pres">
      <dgm:prSet presAssocID="{01FE5095-EB22-48D3-96B1-8385D2887F2A}" presName="aSpace2" presStyleCnt="0"/>
      <dgm:spPr/>
    </dgm:pt>
    <dgm:pt modelId="{8EDEAC72-074C-4064-8C71-E014FD627806}" type="pres">
      <dgm:prSet presAssocID="{9DEFBDA6-6D4D-4D6A-AB1A-28342E57FE50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F3EF-7CF7-4683-B731-44D40D0BD76A}" type="pres">
      <dgm:prSet presAssocID="{9DEFBDA6-6D4D-4D6A-AB1A-28342E57FE50}" presName="aSpace2" presStyleCnt="0"/>
      <dgm:spPr/>
    </dgm:pt>
    <dgm:pt modelId="{E5219D0D-7BDE-4CB1-996C-486689814BEB}" type="pres">
      <dgm:prSet presAssocID="{724E9507-296C-4E7E-9FD1-E4D3F3007407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98BFF-C7D6-418E-84F2-3E4289C92EAF}" type="pres">
      <dgm:prSet presAssocID="{724E9507-296C-4E7E-9FD1-E4D3F3007407}" presName="aSpace2" presStyleCnt="0"/>
      <dgm:spPr/>
    </dgm:pt>
    <dgm:pt modelId="{DBA12ED6-8319-4D68-BB91-5D3C15B50565}" type="pres">
      <dgm:prSet presAssocID="{264F89E3-0573-409B-B296-7F9E389AE5B7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577C5-9D86-4CE0-9E1A-B49DF4A5CA63}" type="pres">
      <dgm:prSet presAssocID="{BEB12E57-F911-4AD3-B3B6-9DE161FE1DA7}" presName="aSpace" presStyleCnt="0"/>
      <dgm:spPr/>
    </dgm:pt>
    <dgm:pt modelId="{96DDEDBE-43A1-44FE-8E05-3CCE4FCC885A}" type="pres">
      <dgm:prSet presAssocID="{E097628F-25F9-413F-8CAC-686B3EFBE9EF}" presName="compNode" presStyleCnt="0"/>
      <dgm:spPr/>
    </dgm:pt>
    <dgm:pt modelId="{03DD7366-B2D7-4168-A5A1-65A7C9FE4E03}" type="pres">
      <dgm:prSet presAssocID="{E097628F-25F9-413F-8CAC-686B3EFBE9EF}" presName="aNode" presStyleLbl="bgShp" presStyleIdx="3" presStyleCnt="4"/>
      <dgm:spPr/>
      <dgm:t>
        <a:bodyPr/>
        <a:lstStyle/>
        <a:p>
          <a:endParaRPr lang="en-US"/>
        </a:p>
      </dgm:t>
    </dgm:pt>
    <dgm:pt modelId="{4BBF6311-B6FC-4F02-97DD-DC8C1125CA15}" type="pres">
      <dgm:prSet presAssocID="{E097628F-25F9-413F-8CAC-686B3EFBE9EF}" presName="textNode" presStyleLbl="bgShp" presStyleIdx="3" presStyleCnt="4"/>
      <dgm:spPr/>
      <dgm:t>
        <a:bodyPr/>
        <a:lstStyle/>
        <a:p>
          <a:endParaRPr lang="en-US"/>
        </a:p>
      </dgm:t>
    </dgm:pt>
    <dgm:pt modelId="{4CCD333C-C33B-489B-A46E-4AAB9D570BAA}" type="pres">
      <dgm:prSet presAssocID="{E097628F-25F9-413F-8CAC-686B3EFBE9EF}" presName="compChildNode" presStyleCnt="0"/>
      <dgm:spPr/>
    </dgm:pt>
    <dgm:pt modelId="{DFB5EB21-B2CF-435A-A969-F0E4D8543299}" type="pres">
      <dgm:prSet presAssocID="{E097628F-25F9-413F-8CAC-686B3EFBE9EF}" presName="theInnerList" presStyleCnt="0"/>
      <dgm:spPr/>
    </dgm:pt>
    <dgm:pt modelId="{5EB0AF98-D27B-4CEF-A1CB-85805E9915BE}" type="pres">
      <dgm:prSet presAssocID="{C01EEE9D-7A5C-42EA-99AC-434006B0557D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05B6E-116C-4170-91A2-42238A0FD60C}" type="pres">
      <dgm:prSet presAssocID="{C01EEE9D-7A5C-42EA-99AC-434006B0557D}" presName="aSpace2" presStyleCnt="0"/>
      <dgm:spPr/>
    </dgm:pt>
    <dgm:pt modelId="{7F3BAB61-0023-4252-A5F1-ED5973474EC6}" type="pres">
      <dgm:prSet presAssocID="{E7A8A960-B839-4C5E-A138-98D4959B7CE7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FB864-CC53-450E-9E2D-885525C3E659}" type="pres">
      <dgm:prSet presAssocID="{E7A8A960-B839-4C5E-A138-98D4959B7CE7}" presName="aSpace2" presStyleCnt="0"/>
      <dgm:spPr/>
    </dgm:pt>
    <dgm:pt modelId="{2C15BE64-8DF0-42D4-B094-3054A2BCF5AD}" type="pres">
      <dgm:prSet presAssocID="{8C66BFA0-C720-45C1-A680-D881D88148F3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6846-CB51-4321-84DC-6528C8E45BDF}" type="presOf" srcId="{22587FC2-A99A-422C-A665-68C5E965A3AA}" destId="{35F5AB5B-F168-4E20-A784-BA6F2FED9333}" srcOrd="1" destOrd="0" presId="urn:microsoft.com/office/officeart/2005/8/layout/lProcess2"/>
    <dgm:cxn modelId="{FDF28869-3108-46A3-85C2-714665B2DDE4}" srcId="{BEB12E57-F911-4AD3-B3B6-9DE161FE1DA7}" destId="{724E9507-296C-4E7E-9FD1-E4D3F3007407}" srcOrd="2" destOrd="0" parTransId="{297ABA63-8A7B-4557-B514-7F60C5B56455}" sibTransId="{C8286704-D077-40C2-B89D-DA58507EF8BC}"/>
    <dgm:cxn modelId="{AEBA5B29-FBD3-427C-99DB-265B8521B1AD}" type="presOf" srcId="{BE47B0E4-3447-45A0-B19D-EA6017335686}" destId="{FB7295EE-6F31-4ED6-9F2C-B9296BAFADCB}" srcOrd="1" destOrd="0" presId="urn:microsoft.com/office/officeart/2005/8/layout/lProcess2"/>
    <dgm:cxn modelId="{6113ECF9-B8C2-49C3-94B1-8FA02CCC916F}" type="presOf" srcId="{8C66BFA0-C720-45C1-A680-D881D88148F3}" destId="{2C15BE64-8DF0-42D4-B094-3054A2BCF5AD}" srcOrd="0" destOrd="0" presId="urn:microsoft.com/office/officeart/2005/8/layout/lProcess2"/>
    <dgm:cxn modelId="{DAD2FF8B-8513-41AA-AD0C-84A201E858C2}" type="presOf" srcId="{F543F34D-4896-478B-AE04-BC51594F99A6}" destId="{4A592551-2F00-4DE4-96A6-C357BDA7FA50}" srcOrd="0" destOrd="0" presId="urn:microsoft.com/office/officeart/2005/8/layout/lProcess2"/>
    <dgm:cxn modelId="{A0093B55-E6AC-4320-B660-25D5893E5A4C}" type="presOf" srcId="{C01EEE9D-7A5C-42EA-99AC-434006B0557D}" destId="{5EB0AF98-D27B-4CEF-A1CB-85805E9915BE}" srcOrd="0" destOrd="0" presId="urn:microsoft.com/office/officeart/2005/8/layout/lProcess2"/>
    <dgm:cxn modelId="{9AE2CB21-0242-4E06-8B2A-E12C10787A8B}" type="presOf" srcId="{AB03B670-16B4-4B04-A4D3-9C16E29309C3}" destId="{3F608EA9-1816-4F1C-91D0-440916DF1682}" srcOrd="0" destOrd="0" presId="urn:microsoft.com/office/officeart/2005/8/layout/lProcess2"/>
    <dgm:cxn modelId="{220DEE9D-9165-413A-9F1C-268D61AFC954}" type="presOf" srcId="{724E9507-296C-4E7E-9FD1-E4D3F3007407}" destId="{E5219D0D-7BDE-4CB1-996C-486689814BEB}" srcOrd="0" destOrd="0" presId="urn:microsoft.com/office/officeart/2005/8/layout/lProcess2"/>
    <dgm:cxn modelId="{5CD8EAA6-F437-45E0-B287-A6CE4BF79D88}" type="presOf" srcId="{091DE8FF-C09E-4BDE-B130-285394995B86}" destId="{3F13E3F0-4771-4E2A-B46F-B7D9F49D4C28}" srcOrd="0" destOrd="0" presId="urn:microsoft.com/office/officeart/2005/8/layout/lProcess2"/>
    <dgm:cxn modelId="{DA087E83-2A0C-4E1A-8848-16F245C2D4F4}" srcId="{E3E745EC-EDCF-4D99-901F-956D21FCC95D}" destId="{BEB12E57-F911-4AD3-B3B6-9DE161FE1DA7}" srcOrd="2" destOrd="0" parTransId="{6A97A25A-876E-48F8-A4C1-3BC692135B7C}" sibTransId="{3DCC3D2F-3136-4AD3-AB53-BF7C6819402A}"/>
    <dgm:cxn modelId="{1DF74C9A-A50B-44E0-83BD-C5B74F4603F2}" srcId="{E3E745EC-EDCF-4D99-901F-956D21FCC95D}" destId="{22587FC2-A99A-422C-A665-68C5E965A3AA}" srcOrd="1" destOrd="0" parTransId="{439ECA67-FCC0-4AAE-B1CB-A8A6CD0D61C7}" sibTransId="{17D0B23E-246F-42F9-9766-8386DE26385E}"/>
    <dgm:cxn modelId="{5F46EF91-67C5-43D4-A466-1B0FDD2FF171}" type="presOf" srcId="{BEB12E57-F911-4AD3-B3B6-9DE161FE1DA7}" destId="{7A6256F7-2A62-4116-9190-6D6D1AA9D520}" srcOrd="0" destOrd="0" presId="urn:microsoft.com/office/officeart/2005/8/layout/lProcess2"/>
    <dgm:cxn modelId="{D84CB9CA-9F63-4DCF-BDA9-368E693CDA30}" type="presOf" srcId="{E097628F-25F9-413F-8CAC-686B3EFBE9EF}" destId="{03DD7366-B2D7-4168-A5A1-65A7C9FE4E03}" srcOrd="0" destOrd="0" presId="urn:microsoft.com/office/officeart/2005/8/layout/lProcess2"/>
    <dgm:cxn modelId="{E2B58DD8-3B55-48EC-A460-4B4CD97614E4}" srcId="{BEB12E57-F911-4AD3-B3B6-9DE161FE1DA7}" destId="{264F89E3-0573-409B-B296-7F9E389AE5B7}" srcOrd="3" destOrd="0" parTransId="{00024B38-6DE5-43FB-A16F-EF931C424A61}" sibTransId="{65CDECB5-99B2-4445-86DD-8589B9308E6A}"/>
    <dgm:cxn modelId="{024A26A8-6B56-43BA-A569-C0A3CCBACC57}" type="presOf" srcId="{E7B6A33E-E108-4BD0-B4F3-6AFB926CBBBA}" destId="{F0D05748-4A47-4BD7-AC0D-7B5C337C1088}" srcOrd="0" destOrd="0" presId="urn:microsoft.com/office/officeart/2005/8/layout/lProcess2"/>
    <dgm:cxn modelId="{20628C3F-1600-4E7F-A9C8-9B9D99488412}" type="presOf" srcId="{E7A8A960-B839-4C5E-A138-98D4959B7CE7}" destId="{7F3BAB61-0023-4252-A5F1-ED5973474EC6}" srcOrd="0" destOrd="0" presId="urn:microsoft.com/office/officeart/2005/8/layout/lProcess2"/>
    <dgm:cxn modelId="{0CD08C9C-3124-45EE-8DFF-6EB60245B5D5}" srcId="{E097628F-25F9-413F-8CAC-686B3EFBE9EF}" destId="{8C66BFA0-C720-45C1-A680-D881D88148F3}" srcOrd="2" destOrd="0" parTransId="{6E644D40-112F-4D08-BC46-B6D2C3C3CF33}" sibTransId="{1B242BCA-34A5-44AD-8A3E-77AC3936D698}"/>
    <dgm:cxn modelId="{CBC9C426-A4BE-4D76-BCA2-14CD14F7BD5C}" srcId="{22587FC2-A99A-422C-A665-68C5E965A3AA}" destId="{E7B6A33E-E108-4BD0-B4F3-6AFB926CBBBA}" srcOrd="2" destOrd="0" parTransId="{0949941D-9148-4ED8-9C7F-69D17AC48FD8}" sibTransId="{1B717764-E1C9-449D-BFA6-C832EC9F76F8}"/>
    <dgm:cxn modelId="{BFF1E8BA-3C4E-419D-B898-D482D237255B}" type="presOf" srcId="{913F41CE-7511-4025-B5EF-7E3F1C3A4C38}" destId="{E99E5E29-16A8-4337-BDBF-D3FF35EE5869}" srcOrd="0" destOrd="0" presId="urn:microsoft.com/office/officeart/2005/8/layout/lProcess2"/>
    <dgm:cxn modelId="{A85ADEA2-4296-4537-8777-6586252C12B1}" srcId="{E097628F-25F9-413F-8CAC-686B3EFBE9EF}" destId="{C01EEE9D-7A5C-42EA-99AC-434006B0557D}" srcOrd="0" destOrd="0" parTransId="{7B8A2F52-95CB-44C8-B9B0-7193A38AF72F}" sibTransId="{28349DCC-1A7A-478C-A13C-45B47F723255}"/>
    <dgm:cxn modelId="{8976069B-B165-434F-8AB5-3542B99BD1F7}" type="presOf" srcId="{BEB12E57-F911-4AD3-B3B6-9DE161FE1DA7}" destId="{F8C08785-5D79-44F5-8E9E-0CDDD7A0F475}" srcOrd="1" destOrd="0" presId="urn:microsoft.com/office/officeart/2005/8/layout/lProcess2"/>
    <dgm:cxn modelId="{036F0B00-9746-40AB-B2E1-D1629940A5A8}" type="presOf" srcId="{BE47B0E4-3447-45A0-B19D-EA6017335686}" destId="{9E1F8751-6894-4609-8802-EF01FD404D26}" srcOrd="0" destOrd="0" presId="urn:microsoft.com/office/officeart/2005/8/layout/lProcess2"/>
    <dgm:cxn modelId="{BABDA885-5E51-4457-BD71-A4544FB266E7}" srcId="{E3E745EC-EDCF-4D99-901F-956D21FCC95D}" destId="{BE47B0E4-3447-45A0-B19D-EA6017335686}" srcOrd="0" destOrd="0" parTransId="{E0615262-BC56-4911-BAD1-AFFE914FC952}" sibTransId="{2E551803-AEAA-476D-B498-C8CA3E32D807}"/>
    <dgm:cxn modelId="{973A40E5-F411-4CDA-8F4E-C2FC89C56D83}" type="presOf" srcId="{E097628F-25F9-413F-8CAC-686B3EFBE9EF}" destId="{4BBF6311-B6FC-4F02-97DD-DC8C1125CA15}" srcOrd="1" destOrd="0" presId="urn:microsoft.com/office/officeart/2005/8/layout/lProcess2"/>
    <dgm:cxn modelId="{1F6B2089-7CA2-4EF3-AC08-CF0267BFC551}" srcId="{BE47B0E4-3447-45A0-B19D-EA6017335686}" destId="{AB03B670-16B4-4B04-A4D3-9C16E29309C3}" srcOrd="1" destOrd="0" parTransId="{4D7AAB38-F47F-465A-94DE-A7504A256FF0}" sibTransId="{118A63BA-0570-4180-8786-02D5F79278C0}"/>
    <dgm:cxn modelId="{E21029C0-426D-4CCD-BE05-915366DEADE2}" type="presOf" srcId="{01FE5095-EB22-48D3-96B1-8385D2887F2A}" destId="{73C89C19-1311-4B8E-BC33-2896D483E5C2}" srcOrd="0" destOrd="0" presId="urn:microsoft.com/office/officeart/2005/8/layout/lProcess2"/>
    <dgm:cxn modelId="{CD5446D8-4AB3-4D0C-A799-BE94E5208AFB}" srcId="{22587FC2-A99A-422C-A665-68C5E965A3AA}" destId="{913F41CE-7511-4025-B5EF-7E3F1C3A4C38}" srcOrd="3" destOrd="0" parTransId="{31D9A9F3-BD0A-49F5-A926-93344E9D627E}" sibTransId="{C2B42437-FFD6-4A40-8E7B-5A11B9625DA7}"/>
    <dgm:cxn modelId="{C97866B0-CF08-4B12-932C-C5A1D109D223}" srcId="{BEB12E57-F911-4AD3-B3B6-9DE161FE1DA7}" destId="{01FE5095-EB22-48D3-96B1-8385D2887F2A}" srcOrd="0" destOrd="0" parTransId="{A4CCAD09-3CFB-4A58-9D2B-C9B663C7F250}" sibTransId="{EBA70305-CA2F-4E0C-8259-59A23553E46F}"/>
    <dgm:cxn modelId="{E32680AD-8CE6-46F5-9F04-4D5533441240}" type="presOf" srcId="{E3E745EC-EDCF-4D99-901F-956D21FCC95D}" destId="{46B8F5F8-AD21-4A0E-95AE-EEA3A54CF3C5}" srcOrd="0" destOrd="0" presId="urn:microsoft.com/office/officeart/2005/8/layout/lProcess2"/>
    <dgm:cxn modelId="{B796DD53-63C6-4AC5-88A9-B69AC3091250}" type="presOf" srcId="{22587FC2-A99A-422C-A665-68C5E965A3AA}" destId="{18F70C03-E133-45CA-9F37-06966434F93C}" srcOrd="0" destOrd="0" presId="urn:microsoft.com/office/officeart/2005/8/layout/lProcess2"/>
    <dgm:cxn modelId="{15CC6446-64CE-4479-968D-671EEC462B8C}" type="presOf" srcId="{9DEFBDA6-6D4D-4D6A-AB1A-28342E57FE50}" destId="{8EDEAC72-074C-4064-8C71-E014FD627806}" srcOrd="0" destOrd="0" presId="urn:microsoft.com/office/officeart/2005/8/layout/lProcess2"/>
    <dgm:cxn modelId="{1D6433E8-F305-4614-80C7-785691E8EB57}" srcId="{BEB12E57-F911-4AD3-B3B6-9DE161FE1DA7}" destId="{9DEFBDA6-6D4D-4D6A-AB1A-28342E57FE50}" srcOrd="1" destOrd="0" parTransId="{F58B8518-BE94-4997-B896-7262075013A3}" sibTransId="{36E9455D-92E9-49EF-90FB-1CF305AF19BC}"/>
    <dgm:cxn modelId="{FD8F5FCD-4D06-4055-A4F2-D741A34A7166}" srcId="{BE47B0E4-3447-45A0-B19D-EA6017335686}" destId="{F13B5316-45E5-4D2B-891E-175F561A3797}" srcOrd="0" destOrd="0" parTransId="{3AF2A1C4-AC1C-4A1A-91FF-62E765E2A5CF}" sibTransId="{0A521DD8-7B8F-4250-8885-5C8FEA806917}"/>
    <dgm:cxn modelId="{F12A0AFA-1608-4AE0-B45D-B26A75C40272}" type="presOf" srcId="{F13B5316-45E5-4D2B-891E-175F561A3797}" destId="{E2941294-008C-4541-A7CE-193E7D2B781E}" srcOrd="0" destOrd="0" presId="urn:microsoft.com/office/officeart/2005/8/layout/lProcess2"/>
    <dgm:cxn modelId="{16A5AE8B-E757-4769-866F-2D275EF71A1B}" srcId="{22587FC2-A99A-422C-A665-68C5E965A3AA}" destId="{091DE8FF-C09E-4BDE-B130-285394995B86}" srcOrd="1" destOrd="0" parTransId="{DF912D31-9AA0-46FD-B10A-07368C8319DD}" sibTransId="{E36D10BB-8AF1-4022-9999-FD4C627DE68B}"/>
    <dgm:cxn modelId="{2943AF51-DA7D-42AE-A39D-2300C1AA1F0F}" srcId="{E3E745EC-EDCF-4D99-901F-956D21FCC95D}" destId="{E097628F-25F9-413F-8CAC-686B3EFBE9EF}" srcOrd="3" destOrd="0" parTransId="{94C21885-9866-49B9-9718-A0408CAB9F13}" sibTransId="{8034E8AC-E099-4F35-856C-7D79F5829229}"/>
    <dgm:cxn modelId="{B43C159C-3E10-4E31-92E4-340F4564E785}" srcId="{E097628F-25F9-413F-8CAC-686B3EFBE9EF}" destId="{E7A8A960-B839-4C5E-A138-98D4959B7CE7}" srcOrd="1" destOrd="0" parTransId="{1AE4669F-78F4-4AD1-9E08-98188F453A7D}" sibTransId="{0E61E75E-C86F-4B28-B4A4-82257B250C88}"/>
    <dgm:cxn modelId="{C3BAC13A-0DE3-4782-9B43-36732E40B533}" srcId="{22587FC2-A99A-422C-A665-68C5E965A3AA}" destId="{F543F34D-4896-478B-AE04-BC51594F99A6}" srcOrd="4" destOrd="0" parTransId="{EA20CF4C-8061-4C10-8976-ABFF98E62021}" sibTransId="{AA24EA14-1741-4EBB-A061-8E028EACC563}"/>
    <dgm:cxn modelId="{4291702A-E49A-4D68-B0DE-C2AB449FA270}" type="presOf" srcId="{264F89E3-0573-409B-B296-7F9E389AE5B7}" destId="{DBA12ED6-8319-4D68-BB91-5D3C15B50565}" srcOrd="0" destOrd="0" presId="urn:microsoft.com/office/officeart/2005/8/layout/lProcess2"/>
    <dgm:cxn modelId="{4B17FE1C-351A-4233-AADC-1C9214953F4D}" srcId="{22587FC2-A99A-422C-A665-68C5E965A3AA}" destId="{0EC6C1AB-7B31-44FE-9DD4-4D286074CEFF}" srcOrd="0" destOrd="0" parTransId="{33F2237E-D8BF-4EC3-AD39-6D87C176C0D0}" sibTransId="{54BA6C55-0D98-41EF-8EC1-81CD8653CE86}"/>
    <dgm:cxn modelId="{3B4DA0A0-E023-4D18-B910-74643D03635D}" type="presOf" srcId="{0EC6C1AB-7B31-44FE-9DD4-4D286074CEFF}" destId="{58BB1698-4B7F-46A1-AFF6-DED09A65E082}" srcOrd="0" destOrd="0" presId="urn:microsoft.com/office/officeart/2005/8/layout/lProcess2"/>
    <dgm:cxn modelId="{6AB34AE8-897D-4F30-88CF-609131DE5187}" type="presParOf" srcId="{46B8F5F8-AD21-4A0E-95AE-EEA3A54CF3C5}" destId="{2D4D6F54-62A3-421F-899F-E5D8542C6E77}" srcOrd="0" destOrd="0" presId="urn:microsoft.com/office/officeart/2005/8/layout/lProcess2"/>
    <dgm:cxn modelId="{D6FF01C0-9751-44D8-A6F0-956EE7AB4053}" type="presParOf" srcId="{2D4D6F54-62A3-421F-899F-E5D8542C6E77}" destId="{9E1F8751-6894-4609-8802-EF01FD404D26}" srcOrd="0" destOrd="0" presId="urn:microsoft.com/office/officeart/2005/8/layout/lProcess2"/>
    <dgm:cxn modelId="{7823D752-47C2-41AC-B5F2-9761CC66C752}" type="presParOf" srcId="{2D4D6F54-62A3-421F-899F-E5D8542C6E77}" destId="{FB7295EE-6F31-4ED6-9F2C-B9296BAFADCB}" srcOrd="1" destOrd="0" presId="urn:microsoft.com/office/officeart/2005/8/layout/lProcess2"/>
    <dgm:cxn modelId="{CB627E87-8F18-4FE8-B937-9035F32B7CE9}" type="presParOf" srcId="{2D4D6F54-62A3-421F-899F-E5D8542C6E77}" destId="{02E444BB-834F-49AB-8122-E8B2EC8ABBCA}" srcOrd="2" destOrd="0" presId="urn:microsoft.com/office/officeart/2005/8/layout/lProcess2"/>
    <dgm:cxn modelId="{1587D11F-7CBE-4415-A5A2-AC64EEE2FEBE}" type="presParOf" srcId="{02E444BB-834F-49AB-8122-E8B2EC8ABBCA}" destId="{9D94F2F2-C2EE-4F9F-9F96-C728EE16B3E3}" srcOrd="0" destOrd="0" presId="urn:microsoft.com/office/officeart/2005/8/layout/lProcess2"/>
    <dgm:cxn modelId="{696E5DEB-5821-4D6B-A64F-EA661CD1C11C}" type="presParOf" srcId="{9D94F2F2-C2EE-4F9F-9F96-C728EE16B3E3}" destId="{E2941294-008C-4541-A7CE-193E7D2B781E}" srcOrd="0" destOrd="0" presId="urn:microsoft.com/office/officeart/2005/8/layout/lProcess2"/>
    <dgm:cxn modelId="{D8AA47D1-8353-491C-901F-8F2AF3C083C5}" type="presParOf" srcId="{9D94F2F2-C2EE-4F9F-9F96-C728EE16B3E3}" destId="{64D5DC85-AF03-4858-8752-7D0F640A0CE0}" srcOrd="1" destOrd="0" presId="urn:microsoft.com/office/officeart/2005/8/layout/lProcess2"/>
    <dgm:cxn modelId="{DE2AD23A-47A5-4C01-A205-7ABF52F59140}" type="presParOf" srcId="{9D94F2F2-C2EE-4F9F-9F96-C728EE16B3E3}" destId="{3F608EA9-1816-4F1C-91D0-440916DF1682}" srcOrd="2" destOrd="0" presId="urn:microsoft.com/office/officeart/2005/8/layout/lProcess2"/>
    <dgm:cxn modelId="{1FB447D8-B7BE-43CD-AD74-650D18E777D1}" type="presParOf" srcId="{46B8F5F8-AD21-4A0E-95AE-EEA3A54CF3C5}" destId="{D82A1435-D5B7-4DA5-805F-A4F09B809ADF}" srcOrd="1" destOrd="0" presId="urn:microsoft.com/office/officeart/2005/8/layout/lProcess2"/>
    <dgm:cxn modelId="{1403C51D-EFCA-4A28-B20F-2E8E70A059BD}" type="presParOf" srcId="{46B8F5F8-AD21-4A0E-95AE-EEA3A54CF3C5}" destId="{5473C9EB-BCA8-42F3-A67D-19F771887A3B}" srcOrd="2" destOrd="0" presId="urn:microsoft.com/office/officeart/2005/8/layout/lProcess2"/>
    <dgm:cxn modelId="{A3F1653B-F921-41B2-83BE-87E362B77730}" type="presParOf" srcId="{5473C9EB-BCA8-42F3-A67D-19F771887A3B}" destId="{18F70C03-E133-45CA-9F37-06966434F93C}" srcOrd="0" destOrd="0" presId="urn:microsoft.com/office/officeart/2005/8/layout/lProcess2"/>
    <dgm:cxn modelId="{114D7DD0-5BB3-4F5A-BA13-604AF2E4FBB0}" type="presParOf" srcId="{5473C9EB-BCA8-42F3-A67D-19F771887A3B}" destId="{35F5AB5B-F168-4E20-A784-BA6F2FED9333}" srcOrd="1" destOrd="0" presId="urn:microsoft.com/office/officeart/2005/8/layout/lProcess2"/>
    <dgm:cxn modelId="{937DA0E4-EA05-412B-A93E-06577EAB1643}" type="presParOf" srcId="{5473C9EB-BCA8-42F3-A67D-19F771887A3B}" destId="{23113E37-19A2-4E24-BCAB-A4EF46564F7C}" srcOrd="2" destOrd="0" presId="urn:microsoft.com/office/officeart/2005/8/layout/lProcess2"/>
    <dgm:cxn modelId="{5C8EDF94-63D4-43FC-B3A6-847A341C29BB}" type="presParOf" srcId="{23113E37-19A2-4E24-BCAB-A4EF46564F7C}" destId="{3F1D3802-6472-40C2-BC5F-CCD573A4EB98}" srcOrd="0" destOrd="0" presId="urn:microsoft.com/office/officeart/2005/8/layout/lProcess2"/>
    <dgm:cxn modelId="{91E95BAB-BD60-4811-8EA3-168F53ACF461}" type="presParOf" srcId="{3F1D3802-6472-40C2-BC5F-CCD573A4EB98}" destId="{58BB1698-4B7F-46A1-AFF6-DED09A65E082}" srcOrd="0" destOrd="0" presId="urn:microsoft.com/office/officeart/2005/8/layout/lProcess2"/>
    <dgm:cxn modelId="{CABF3D58-040B-48CB-8934-2CF549D08726}" type="presParOf" srcId="{3F1D3802-6472-40C2-BC5F-CCD573A4EB98}" destId="{C74B7553-3D0D-4DD2-83C4-831E34C92ACB}" srcOrd="1" destOrd="0" presId="urn:microsoft.com/office/officeart/2005/8/layout/lProcess2"/>
    <dgm:cxn modelId="{C3DB6B47-5F3F-4E92-B877-A08D932A4CC3}" type="presParOf" srcId="{3F1D3802-6472-40C2-BC5F-CCD573A4EB98}" destId="{3F13E3F0-4771-4E2A-B46F-B7D9F49D4C28}" srcOrd="2" destOrd="0" presId="urn:microsoft.com/office/officeart/2005/8/layout/lProcess2"/>
    <dgm:cxn modelId="{9C1A992F-1D7C-4C19-9AF6-0941FD1951CD}" type="presParOf" srcId="{3F1D3802-6472-40C2-BC5F-CCD573A4EB98}" destId="{415E4B2A-1652-4925-AB7F-8D13B899BE5A}" srcOrd="3" destOrd="0" presId="urn:microsoft.com/office/officeart/2005/8/layout/lProcess2"/>
    <dgm:cxn modelId="{CD0644F7-2BE0-42B9-B1A2-0301D471226D}" type="presParOf" srcId="{3F1D3802-6472-40C2-BC5F-CCD573A4EB98}" destId="{F0D05748-4A47-4BD7-AC0D-7B5C337C1088}" srcOrd="4" destOrd="0" presId="urn:microsoft.com/office/officeart/2005/8/layout/lProcess2"/>
    <dgm:cxn modelId="{D4135CE0-FD20-4759-9B3C-D393D0627006}" type="presParOf" srcId="{3F1D3802-6472-40C2-BC5F-CCD573A4EB98}" destId="{AB58B6BA-181A-44A9-875E-819E92029172}" srcOrd="5" destOrd="0" presId="urn:microsoft.com/office/officeart/2005/8/layout/lProcess2"/>
    <dgm:cxn modelId="{22D412F3-5143-49A5-AD61-361FF2AEF4A1}" type="presParOf" srcId="{3F1D3802-6472-40C2-BC5F-CCD573A4EB98}" destId="{E99E5E29-16A8-4337-BDBF-D3FF35EE5869}" srcOrd="6" destOrd="0" presId="urn:microsoft.com/office/officeart/2005/8/layout/lProcess2"/>
    <dgm:cxn modelId="{ACFC10CD-4C70-40CC-860B-BEE448E36D2A}" type="presParOf" srcId="{3F1D3802-6472-40C2-BC5F-CCD573A4EB98}" destId="{9857CD02-6391-45B8-9860-4B07F41558A3}" srcOrd="7" destOrd="0" presId="urn:microsoft.com/office/officeart/2005/8/layout/lProcess2"/>
    <dgm:cxn modelId="{AFCC0E77-0F70-48E0-882B-BC2A1D36CF6F}" type="presParOf" srcId="{3F1D3802-6472-40C2-BC5F-CCD573A4EB98}" destId="{4A592551-2F00-4DE4-96A6-C357BDA7FA50}" srcOrd="8" destOrd="0" presId="urn:microsoft.com/office/officeart/2005/8/layout/lProcess2"/>
    <dgm:cxn modelId="{C8E1AE4B-EE86-4E0A-8FA8-F0E42A5CCD2A}" type="presParOf" srcId="{46B8F5F8-AD21-4A0E-95AE-EEA3A54CF3C5}" destId="{EF8DF310-DB62-4576-BC92-BCFF4F536120}" srcOrd="3" destOrd="0" presId="urn:microsoft.com/office/officeart/2005/8/layout/lProcess2"/>
    <dgm:cxn modelId="{2558AC11-BA67-468F-865C-3FC934FC8BE8}" type="presParOf" srcId="{46B8F5F8-AD21-4A0E-95AE-EEA3A54CF3C5}" destId="{E97C1326-BDA7-4BC8-8338-5B3F4BDF4907}" srcOrd="4" destOrd="0" presId="urn:microsoft.com/office/officeart/2005/8/layout/lProcess2"/>
    <dgm:cxn modelId="{5C41039F-AA9B-4211-A059-AA653FBE577A}" type="presParOf" srcId="{E97C1326-BDA7-4BC8-8338-5B3F4BDF4907}" destId="{7A6256F7-2A62-4116-9190-6D6D1AA9D520}" srcOrd="0" destOrd="0" presId="urn:microsoft.com/office/officeart/2005/8/layout/lProcess2"/>
    <dgm:cxn modelId="{EC8D33D1-9FA4-4155-8E7D-75E5476648CD}" type="presParOf" srcId="{E97C1326-BDA7-4BC8-8338-5B3F4BDF4907}" destId="{F8C08785-5D79-44F5-8E9E-0CDDD7A0F475}" srcOrd="1" destOrd="0" presId="urn:microsoft.com/office/officeart/2005/8/layout/lProcess2"/>
    <dgm:cxn modelId="{67E21DC8-661F-4EA5-BC6F-F5B413EF23E4}" type="presParOf" srcId="{E97C1326-BDA7-4BC8-8338-5B3F4BDF4907}" destId="{32B2EEC3-AE75-43B1-BC31-0A18AAD62134}" srcOrd="2" destOrd="0" presId="urn:microsoft.com/office/officeart/2005/8/layout/lProcess2"/>
    <dgm:cxn modelId="{6287E94E-7460-4F4A-B8B2-3544148B7513}" type="presParOf" srcId="{32B2EEC3-AE75-43B1-BC31-0A18AAD62134}" destId="{1B7968DB-E28D-4B99-9770-908AF3890DC1}" srcOrd="0" destOrd="0" presId="urn:microsoft.com/office/officeart/2005/8/layout/lProcess2"/>
    <dgm:cxn modelId="{BFBA435D-35C3-477B-99AD-DCC5A1828F59}" type="presParOf" srcId="{1B7968DB-E28D-4B99-9770-908AF3890DC1}" destId="{73C89C19-1311-4B8E-BC33-2896D483E5C2}" srcOrd="0" destOrd="0" presId="urn:microsoft.com/office/officeart/2005/8/layout/lProcess2"/>
    <dgm:cxn modelId="{7A422F60-E5E8-4270-83C3-BEB68E415135}" type="presParOf" srcId="{1B7968DB-E28D-4B99-9770-908AF3890DC1}" destId="{9F1C4EAC-C3D1-430B-91EC-066D9932C5F1}" srcOrd="1" destOrd="0" presId="urn:microsoft.com/office/officeart/2005/8/layout/lProcess2"/>
    <dgm:cxn modelId="{A2F3A283-7D53-4DD9-B3A1-70FEB6CFEE22}" type="presParOf" srcId="{1B7968DB-E28D-4B99-9770-908AF3890DC1}" destId="{8EDEAC72-074C-4064-8C71-E014FD627806}" srcOrd="2" destOrd="0" presId="urn:microsoft.com/office/officeart/2005/8/layout/lProcess2"/>
    <dgm:cxn modelId="{AA3DFF38-DE99-4B9E-99C2-B0092590EE12}" type="presParOf" srcId="{1B7968DB-E28D-4B99-9770-908AF3890DC1}" destId="{92FBF3EF-7CF7-4683-B731-44D40D0BD76A}" srcOrd="3" destOrd="0" presId="urn:microsoft.com/office/officeart/2005/8/layout/lProcess2"/>
    <dgm:cxn modelId="{238D381F-28AA-45EC-AF67-66D27C9065E7}" type="presParOf" srcId="{1B7968DB-E28D-4B99-9770-908AF3890DC1}" destId="{E5219D0D-7BDE-4CB1-996C-486689814BEB}" srcOrd="4" destOrd="0" presId="urn:microsoft.com/office/officeart/2005/8/layout/lProcess2"/>
    <dgm:cxn modelId="{4F70038A-AB94-4A36-87C5-7E4AE54D9AD0}" type="presParOf" srcId="{1B7968DB-E28D-4B99-9770-908AF3890DC1}" destId="{E4498BFF-C7D6-418E-84F2-3E4289C92EAF}" srcOrd="5" destOrd="0" presId="urn:microsoft.com/office/officeart/2005/8/layout/lProcess2"/>
    <dgm:cxn modelId="{C02EE59D-C85C-464C-AF81-90E5F41A4F88}" type="presParOf" srcId="{1B7968DB-E28D-4B99-9770-908AF3890DC1}" destId="{DBA12ED6-8319-4D68-BB91-5D3C15B50565}" srcOrd="6" destOrd="0" presId="urn:microsoft.com/office/officeart/2005/8/layout/lProcess2"/>
    <dgm:cxn modelId="{FD0C3F41-E2E9-457F-B6BE-B0E26C23E014}" type="presParOf" srcId="{46B8F5F8-AD21-4A0E-95AE-EEA3A54CF3C5}" destId="{268577C5-9D86-4CE0-9E1A-B49DF4A5CA63}" srcOrd="5" destOrd="0" presId="urn:microsoft.com/office/officeart/2005/8/layout/lProcess2"/>
    <dgm:cxn modelId="{0A30D78C-2B48-4185-9FB7-663492416E59}" type="presParOf" srcId="{46B8F5F8-AD21-4A0E-95AE-EEA3A54CF3C5}" destId="{96DDEDBE-43A1-44FE-8E05-3CCE4FCC885A}" srcOrd="6" destOrd="0" presId="urn:microsoft.com/office/officeart/2005/8/layout/lProcess2"/>
    <dgm:cxn modelId="{AA737058-F71E-4C88-8EFB-643F18B95A60}" type="presParOf" srcId="{96DDEDBE-43A1-44FE-8E05-3CCE4FCC885A}" destId="{03DD7366-B2D7-4168-A5A1-65A7C9FE4E03}" srcOrd="0" destOrd="0" presId="urn:microsoft.com/office/officeart/2005/8/layout/lProcess2"/>
    <dgm:cxn modelId="{193C4E89-D51E-47AA-8C2D-17CA492E617E}" type="presParOf" srcId="{96DDEDBE-43A1-44FE-8E05-3CCE4FCC885A}" destId="{4BBF6311-B6FC-4F02-97DD-DC8C1125CA15}" srcOrd="1" destOrd="0" presId="urn:microsoft.com/office/officeart/2005/8/layout/lProcess2"/>
    <dgm:cxn modelId="{9980524C-2014-48A0-B116-186474F21E80}" type="presParOf" srcId="{96DDEDBE-43A1-44FE-8E05-3CCE4FCC885A}" destId="{4CCD333C-C33B-489B-A46E-4AAB9D570BAA}" srcOrd="2" destOrd="0" presId="urn:microsoft.com/office/officeart/2005/8/layout/lProcess2"/>
    <dgm:cxn modelId="{0E305127-295A-4AD6-AC43-02149C2F0F28}" type="presParOf" srcId="{4CCD333C-C33B-489B-A46E-4AAB9D570BAA}" destId="{DFB5EB21-B2CF-435A-A969-F0E4D8543299}" srcOrd="0" destOrd="0" presId="urn:microsoft.com/office/officeart/2005/8/layout/lProcess2"/>
    <dgm:cxn modelId="{95B4125E-45D6-4E79-A675-2D90945DF64B}" type="presParOf" srcId="{DFB5EB21-B2CF-435A-A969-F0E4D8543299}" destId="{5EB0AF98-D27B-4CEF-A1CB-85805E9915BE}" srcOrd="0" destOrd="0" presId="urn:microsoft.com/office/officeart/2005/8/layout/lProcess2"/>
    <dgm:cxn modelId="{AC0120F6-4861-443D-BA8E-2BC461A19BF8}" type="presParOf" srcId="{DFB5EB21-B2CF-435A-A969-F0E4D8543299}" destId="{6A105B6E-116C-4170-91A2-42238A0FD60C}" srcOrd="1" destOrd="0" presId="urn:microsoft.com/office/officeart/2005/8/layout/lProcess2"/>
    <dgm:cxn modelId="{37D168D6-F0EF-4EF3-97AC-ED4C8B360141}" type="presParOf" srcId="{DFB5EB21-B2CF-435A-A969-F0E4D8543299}" destId="{7F3BAB61-0023-4252-A5F1-ED5973474EC6}" srcOrd="2" destOrd="0" presId="urn:microsoft.com/office/officeart/2005/8/layout/lProcess2"/>
    <dgm:cxn modelId="{AA50D89C-984A-4AC2-AA9B-B063847B2B4C}" type="presParOf" srcId="{DFB5EB21-B2CF-435A-A969-F0E4D8543299}" destId="{EC7FB864-CC53-450E-9E2D-885525C3E659}" srcOrd="3" destOrd="0" presId="urn:microsoft.com/office/officeart/2005/8/layout/lProcess2"/>
    <dgm:cxn modelId="{D071B964-D489-46BB-8D62-FC47CD5292AF}" type="presParOf" srcId="{DFB5EB21-B2CF-435A-A969-F0E4D8543299}" destId="{2C15BE64-8DF0-42D4-B094-3054A2BCF5A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42B89-CCD3-4346-8CAC-E13B1EAC1BBD}">
      <dsp:nvSpPr>
        <dsp:cNvPr id="0" name=""/>
        <dsp:cNvSpPr/>
      </dsp:nvSpPr>
      <dsp:spPr>
        <a:xfrm>
          <a:off x="85559" y="323362"/>
          <a:ext cx="2192389" cy="13154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Progres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PPSP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Sulut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2012 – mid 2015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087" y="361890"/>
        <a:ext cx="2115333" cy="1238377"/>
      </dsp:txXfrm>
    </dsp:sp>
    <dsp:sp modelId="{E6E695B5-D41B-43FC-A67E-B83BFC5A6897}">
      <dsp:nvSpPr>
        <dsp:cNvPr id="0" name=""/>
        <dsp:cNvSpPr/>
      </dsp:nvSpPr>
      <dsp:spPr>
        <a:xfrm rot="165148">
          <a:off x="2453425" y="780548"/>
          <a:ext cx="423816" cy="543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3498" y="886237"/>
        <a:ext cx="296671" cy="326228"/>
      </dsp:txXfrm>
    </dsp:sp>
    <dsp:sp modelId="{AA543620-3F85-4008-98D8-C7B36C58F7B1}">
      <dsp:nvSpPr>
        <dsp:cNvPr id="0" name=""/>
        <dsp:cNvSpPr/>
      </dsp:nvSpPr>
      <dsp:spPr>
        <a:xfrm>
          <a:off x="3076681" y="467165"/>
          <a:ext cx="2192389" cy="1315433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Sanitasi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Sulut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(Update 20 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Okt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2015)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FAKTA &amp; TARGET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5209" y="505693"/>
        <a:ext cx="2115333" cy="1238377"/>
      </dsp:txXfrm>
    </dsp:sp>
    <dsp:sp modelId="{C0EE5B99-C56A-4368-B055-64420D050200}">
      <dsp:nvSpPr>
        <dsp:cNvPr id="0" name=""/>
        <dsp:cNvSpPr/>
      </dsp:nvSpPr>
      <dsp:spPr>
        <a:xfrm>
          <a:off x="5462001" y="853026"/>
          <a:ext cx="464786" cy="543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2001" y="961768"/>
        <a:ext cx="325350" cy="326228"/>
      </dsp:txXfrm>
    </dsp:sp>
    <dsp:sp modelId="{7BE18DC9-B34D-470A-887D-EA191E63245A}">
      <dsp:nvSpPr>
        <dsp:cNvPr id="0" name=""/>
        <dsp:cNvSpPr/>
      </dsp:nvSpPr>
      <dsp:spPr>
        <a:xfrm>
          <a:off x="6146026" y="262142"/>
          <a:ext cx="2192389" cy="1725481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Kebutuhan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Pendanaan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Sanitasi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Sesuai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MPS </a:t>
          </a:r>
          <a:r>
            <a:rPr lang="en-U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KabKota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Sesuai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target universal access 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6564" y="312680"/>
        <a:ext cx="2091313" cy="1624405"/>
      </dsp:txXfrm>
    </dsp:sp>
    <dsp:sp modelId="{4A0707CC-7A0C-4DF6-8239-2EB89FAA4DD6}">
      <dsp:nvSpPr>
        <dsp:cNvPr id="0" name=""/>
        <dsp:cNvSpPr/>
      </dsp:nvSpPr>
      <dsp:spPr>
        <a:xfrm rot="5400000">
          <a:off x="7009828" y="2141090"/>
          <a:ext cx="464786" cy="543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079107" y="2180553"/>
        <a:ext cx="326228" cy="325350"/>
      </dsp:txXfrm>
    </dsp:sp>
    <dsp:sp modelId="{339C9D23-4C27-4D33-8663-479E688C2C51}">
      <dsp:nvSpPr>
        <dsp:cNvPr id="0" name=""/>
        <dsp:cNvSpPr/>
      </dsp:nvSpPr>
      <dsp:spPr>
        <a:xfrm>
          <a:off x="6146026" y="2864579"/>
          <a:ext cx="2192389" cy="1315433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Proses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internalisasi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eksternalisasi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MPS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4554" y="2903107"/>
        <a:ext cx="2115333" cy="1238377"/>
      </dsp:txXfrm>
    </dsp:sp>
    <dsp:sp modelId="{63956C6E-440E-4AAF-A33A-27017259705A}">
      <dsp:nvSpPr>
        <dsp:cNvPr id="0" name=""/>
        <dsp:cNvSpPr/>
      </dsp:nvSpPr>
      <dsp:spPr>
        <a:xfrm rot="10800000">
          <a:off x="5488309" y="3250439"/>
          <a:ext cx="464786" cy="543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627745" y="3359181"/>
        <a:ext cx="325350" cy="326228"/>
      </dsp:txXfrm>
    </dsp:sp>
    <dsp:sp modelId="{A4863C26-87AF-4B59-BB5F-21392486A28F}">
      <dsp:nvSpPr>
        <dsp:cNvPr id="0" name=""/>
        <dsp:cNvSpPr/>
      </dsp:nvSpPr>
      <dsp:spPr>
        <a:xfrm>
          <a:off x="3076681" y="2864579"/>
          <a:ext cx="2192389" cy="1315433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Pendanaan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pembangunan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sanitasi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APBD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provinsi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5209" y="2903107"/>
        <a:ext cx="2115333" cy="1238377"/>
      </dsp:txXfrm>
    </dsp:sp>
    <dsp:sp modelId="{81800656-B497-4607-8784-6E16E3D52077}">
      <dsp:nvSpPr>
        <dsp:cNvPr id="0" name=""/>
        <dsp:cNvSpPr/>
      </dsp:nvSpPr>
      <dsp:spPr>
        <a:xfrm rot="10800000">
          <a:off x="2418964" y="3250439"/>
          <a:ext cx="464786" cy="543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558400" y="3359181"/>
        <a:ext cx="325350" cy="326228"/>
      </dsp:txXfrm>
    </dsp:sp>
    <dsp:sp modelId="{F0167A5F-B9CA-4B33-9964-8444302A0348}">
      <dsp:nvSpPr>
        <dsp:cNvPr id="0" name=""/>
        <dsp:cNvSpPr/>
      </dsp:nvSpPr>
      <dsp:spPr>
        <a:xfrm>
          <a:off x="7335" y="2864579"/>
          <a:ext cx="2192389" cy="131543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Nawasis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perangkat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monitoring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evaluasi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provinsi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63" y="2903107"/>
        <a:ext cx="2115333" cy="1238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B12B7-3BC7-427A-95CD-EE2A8850F9D0}">
      <dsp:nvSpPr>
        <dsp:cNvPr id="0" name=""/>
        <dsp:cNvSpPr/>
      </dsp:nvSpPr>
      <dsp:spPr>
        <a:xfrm>
          <a:off x="5692" y="381000"/>
          <a:ext cx="1701477" cy="102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Rata – rata </a:t>
          </a:r>
          <a:r>
            <a:rPr lang="en-US" sz="1600" kern="1200" dirty="0" err="1" smtClean="0"/>
            <a:t>kepemilikan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jamban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Sulut</a:t>
          </a:r>
          <a:r>
            <a:rPr lang="en-US" sz="1600" kern="1200" dirty="0" smtClean="0"/>
            <a:t> = 70,7%</a:t>
          </a:r>
          <a:endParaRPr lang="en-US" sz="1600" kern="1200" dirty="0"/>
        </a:p>
      </dsp:txBody>
      <dsp:txXfrm>
        <a:off x="35593" y="410901"/>
        <a:ext cx="1641675" cy="961084"/>
      </dsp:txXfrm>
    </dsp:sp>
    <dsp:sp modelId="{417155D1-11B9-4930-8B22-720C23AAE494}">
      <dsp:nvSpPr>
        <dsp:cNvPr id="0" name=""/>
        <dsp:cNvSpPr/>
      </dsp:nvSpPr>
      <dsp:spPr>
        <a:xfrm>
          <a:off x="1856900" y="680460"/>
          <a:ext cx="360713" cy="42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856900" y="764853"/>
        <a:ext cx="252499" cy="253180"/>
      </dsp:txXfrm>
    </dsp:sp>
    <dsp:sp modelId="{64936624-1ECD-4859-8BA8-2F2EE2ED056F}">
      <dsp:nvSpPr>
        <dsp:cNvPr id="0" name=""/>
        <dsp:cNvSpPr/>
      </dsp:nvSpPr>
      <dsp:spPr>
        <a:xfrm>
          <a:off x="2387761" y="381000"/>
          <a:ext cx="1701477" cy="102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Rata – rata </a:t>
          </a:r>
          <a:r>
            <a:rPr lang="en-US" sz="1600" kern="1200" dirty="0" err="1" smtClean="0"/>
            <a:t>persentasi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tangki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septik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aman</a:t>
          </a:r>
          <a:r>
            <a:rPr lang="en-US" sz="1600" kern="1200" dirty="0" smtClean="0"/>
            <a:t> = 46,3%</a:t>
          </a:r>
          <a:endParaRPr lang="en-US" sz="1600" kern="1200" dirty="0"/>
        </a:p>
      </dsp:txBody>
      <dsp:txXfrm>
        <a:off x="2417662" y="410901"/>
        <a:ext cx="1641675" cy="961084"/>
      </dsp:txXfrm>
    </dsp:sp>
    <dsp:sp modelId="{FB1FE0C9-7A08-4A0A-BB10-F57B3D7E45B8}">
      <dsp:nvSpPr>
        <dsp:cNvPr id="0" name=""/>
        <dsp:cNvSpPr/>
      </dsp:nvSpPr>
      <dsp:spPr>
        <a:xfrm>
          <a:off x="4238968" y="680460"/>
          <a:ext cx="360713" cy="42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38968" y="764853"/>
        <a:ext cx="252499" cy="253180"/>
      </dsp:txXfrm>
    </dsp:sp>
    <dsp:sp modelId="{ADA28A37-B714-4D8B-9AD9-3E7C0BA23D1F}">
      <dsp:nvSpPr>
        <dsp:cNvPr id="0" name=""/>
        <dsp:cNvSpPr/>
      </dsp:nvSpPr>
      <dsp:spPr>
        <a:xfrm>
          <a:off x="4769829" y="381000"/>
          <a:ext cx="1701477" cy="102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Sisanya (persentasi tangki septik tidak aman + BABS) = </a:t>
          </a:r>
          <a:r>
            <a:rPr lang="en-US" sz="2000" b="1" kern="1200" smtClean="0"/>
            <a:t>53,7%</a:t>
          </a:r>
          <a:endParaRPr lang="en-US" sz="1400" b="1" kern="1200" dirty="0"/>
        </a:p>
      </dsp:txBody>
      <dsp:txXfrm>
        <a:off x="4799730" y="410901"/>
        <a:ext cx="1641675" cy="961084"/>
      </dsp:txXfrm>
    </dsp:sp>
    <dsp:sp modelId="{9990719E-D87C-418C-A00C-84F843B66773}">
      <dsp:nvSpPr>
        <dsp:cNvPr id="0" name=""/>
        <dsp:cNvSpPr/>
      </dsp:nvSpPr>
      <dsp:spPr>
        <a:xfrm rot="5400000">
          <a:off x="5334123" y="1715152"/>
          <a:ext cx="572891" cy="42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5493978" y="1639690"/>
        <a:ext cx="253180" cy="446301"/>
      </dsp:txXfrm>
    </dsp:sp>
    <dsp:sp modelId="{535D9A52-89A0-4304-AD18-A04B5295B297}">
      <dsp:nvSpPr>
        <dsp:cNvPr id="0" name=""/>
        <dsp:cNvSpPr/>
      </dsp:nvSpPr>
      <dsp:spPr>
        <a:xfrm>
          <a:off x="4769829" y="2482813"/>
          <a:ext cx="1701477" cy="2266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Produksi</a:t>
          </a:r>
          <a:r>
            <a:rPr lang="en-US" sz="1400" kern="1200" dirty="0" smtClean="0"/>
            <a:t> air </a:t>
          </a:r>
          <a:r>
            <a:rPr lang="en-US" sz="1400" kern="1200" dirty="0" err="1" smtClean="0"/>
            <a:t>limbah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domestik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massa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basah</a:t>
          </a:r>
          <a:r>
            <a:rPr lang="en-US" sz="1400" kern="1200" dirty="0" smtClean="0"/>
            <a:t>) di </a:t>
          </a:r>
          <a:r>
            <a:rPr lang="en-US" sz="1400" kern="1200" dirty="0" err="1" smtClean="0"/>
            <a:t>Sulut</a:t>
          </a:r>
          <a:r>
            <a:rPr lang="en-US" sz="1400" kern="1200" dirty="0" smtClean="0"/>
            <a:t> = </a:t>
          </a:r>
          <a:r>
            <a:rPr lang="en-US" sz="2000" b="1" i="0" kern="1200" dirty="0" smtClean="0"/>
            <a:t>123.736,83 </a:t>
          </a:r>
          <a:r>
            <a:rPr lang="en-US" sz="1400" kern="1200" dirty="0" smtClean="0"/>
            <a:t>ton/</a:t>
          </a:r>
          <a:r>
            <a:rPr lang="en-US" sz="1400" kern="1200" dirty="0" err="1" smtClean="0"/>
            <a:t>tahun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tidak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terkelola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belum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ada</a:t>
          </a:r>
          <a:r>
            <a:rPr lang="en-US" sz="1400" kern="1200" dirty="0" smtClean="0"/>
            <a:t> IPLT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tangki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septik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bablas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4819664" y="2532648"/>
        <a:ext cx="1601807" cy="2166994"/>
      </dsp:txXfrm>
    </dsp:sp>
    <dsp:sp modelId="{8ABD3C02-9638-410D-ADB8-AE690F9A070C}">
      <dsp:nvSpPr>
        <dsp:cNvPr id="0" name=""/>
        <dsp:cNvSpPr/>
      </dsp:nvSpPr>
      <dsp:spPr>
        <a:xfrm rot="10800000">
          <a:off x="4259386" y="3405162"/>
          <a:ext cx="360713" cy="42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367600" y="3489555"/>
        <a:ext cx="252499" cy="253180"/>
      </dsp:txXfrm>
    </dsp:sp>
    <dsp:sp modelId="{549E505C-943F-4A4C-B4D2-883F7E232DAB}">
      <dsp:nvSpPr>
        <dsp:cNvPr id="0" name=""/>
        <dsp:cNvSpPr/>
      </dsp:nvSpPr>
      <dsp:spPr>
        <a:xfrm>
          <a:off x="2387761" y="2863813"/>
          <a:ext cx="1701477" cy="1504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481 </a:t>
          </a:r>
          <a:r>
            <a:rPr lang="en-US" sz="1400" kern="1200" dirty="0" err="1" smtClean="0"/>
            <a:t>desa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kelurahan</a:t>
          </a:r>
          <a:r>
            <a:rPr lang="en-US" sz="1400" kern="1200" dirty="0" smtClean="0"/>
            <a:t> di </a:t>
          </a:r>
          <a:r>
            <a:rPr lang="en-US" sz="1400" kern="1200" dirty="0" err="1" smtClean="0"/>
            <a:t>Sulut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kondisi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rawan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sanitasi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kategori</a:t>
          </a:r>
          <a:r>
            <a:rPr lang="en-US" sz="1400" kern="1200" dirty="0" smtClean="0"/>
            <a:t> 3 &amp; 4 (</a:t>
          </a:r>
          <a:r>
            <a:rPr lang="en-US" sz="1400" kern="1200" dirty="0" err="1" smtClean="0"/>
            <a:t>tinggi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sangat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tinggi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431831" y="2907883"/>
        <a:ext cx="1613337" cy="1416524"/>
      </dsp:txXfrm>
    </dsp:sp>
    <dsp:sp modelId="{6BAA3792-8EE2-4315-9E4B-88CCDDFB58DF}">
      <dsp:nvSpPr>
        <dsp:cNvPr id="0" name=""/>
        <dsp:cNvSpPr/>
      </dsp:nvSpPr>
      <dsp:spPr>
        <a:xfrm rot="10800000">
          <a:off x="1877317" y="3405162"/>
          <a:ext cx="360713" cy="42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985531" y="3489555"/>
        <a:ext cx="252499" cy="253180"/>
      </dsp:txXfrm>
    </dsp:sp>
    <dsp:sp modelId="{84B54A51-01A8-4CBF-8056-BC94C862F217}">
      <dsp:nvSpPr>
        <dsp:cNvPr id="0" name=""/>
        <dsp:cNvSpPr/>
      </dsp:nvSpPr>
      <dsp:spPr>
        <a:xfrm>
          <a:off x="5692" y="2082477"/>
          <a:ext cx="1701477" cy="3067335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Target </a:t>
          </a:r>
          <a:r>
            <a:rPr lang="en-US" sz="1600" kern="1200" dirty="0" err="1" smtClean="0"/>
            <a:t>peningkatan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akses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layanan</a:t>
          </a:r>
          <a:r>
            <a:rPr lang="en-US" sz="1600" kern="1200" dirty="0" smtClean="0"/>
            <a:t> air </a:t>
          </a:r>
          <a:r>
            <a:rPr lang="en-US" sz="1600" kern="1200" dirty="0" err="1" smtClean="0"/>
            <a:t>limbah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dokumen</a:t>
          </a:r>
          <a:r>
            <a:rPr lang="en-US" sz="1600" kern="1200" dirty="0" smtClean="0"/>
            <a:t> SSK </a:t>
          </a:r>
          <a:r>
            <a:rPr lang="en-US" sz="1600" kern="1200" dirty="0" err="1" smtClean="0"/>
            <a:t>berkisar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antara</a:t>
          </a:r>
          <a:r>
            <a:rPr lang="en-US" sz="1600" kern="1200" dirty="0" smtClean="0"/>
            <a:t> 2 – 12,8% </a:t>
          </a:r>
          <a:r>
            <a:rPr lang="en-US" sz="1600" kern="1200" dirty="0" err="1" smtClean="0"/>
            <a:t>tiap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namun</a:t>
          </a:r>
          <a:r>
            <a:rPr lang="en-US" sz="1600" kern="1200" dirty="0" smtClean="0"/>
            <a:t> </a:t>
          </a:r>
          <a:r>
            <a:rPr lang="en-US" sz="2000" b="1" kern="1200" dirty="0" err="1" smtClean="0"/>
            <a:t>implementasi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hanya</a:t>
          </a:r>
          <a:r>
            <a:rPr lang="en-US" sz="2000" b="1" kern="1200" dirty="0" smtClean="0"/>
            <a:t> &lt;1% per </a:t>
          </a:r>
          <a:r>
            <a:rPr lang="en-US" sz="2000" b="1" kern="1200" dirty="0" err="1" smtClean="0"/>
            <a:t>tahun</a:t>
          </a:r>
          <a:endParaRPr lang="en-US" sz="2000" b="1" kern="1200" dirty="0"/>
        </a:p>
      </dsp:txBody>
      <dsp:txXfrm>
        <a:off x="55527" y="2132312"/>
        <a:ext cx="1601807" cy="2967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F8751-6894-4609-8802-EF01FD404D26}">
      <dsp:nvSpPr>
        <dsp:cNvPr id="0" name=""/>
        <dsp:cNvSpPr/>
      </dsp:nvSpPr>
      <dsp:spPr>
        <a:xfrm>
          <a:off x="2075" y="0"/>
          <a:ext cx="2037029" cy="6248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Roadmap </a:t>
          </a:r>
          <a:r>
            <a:rPr lang="en-US" sz="2400" b="1" kern="1200" dirty="0" err="1" smtClean="0"/>
            <a:t>Sanitasi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Provinsi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Sulut</a:t>
          </a:r>
          <a:endParaRPr lang="en-US" sz="2400" b="1" kern="1200" dirty="0"/>
        </a:p>
      </dsp:txBody>
      <dsp:txXfrm>
        <a:off x="2075" y="0"/>
        <a:ext cx="2037029" cy="1874520"/>
      </dsp:txXfrm>
    </dsp:sp>
    <dsp:sp modelId="{E2941294-008C-4541-A7CE-193E7D2B781E}">
      <dsp:nvSpPr>
        <dsp:cNvPr id="0" name=""/>
        <dsp:cNvSpPr/>
      </dsp:nvSpPr>
      <dsp:spPr>
        <a:xfrm>
          <a:off x="205778" y="1876350"/>
          <a:ext cx="1629623" cy="1883978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Update data</a:t>
          </a:r>
          <a:endParaRPr lang="en-US" sz="1600" kern="1200" dirty="0"/>
        </a:p>
      </dsp:txBody>
      <dsp:txXfrm>
        <a:off x="253508" y="1924080"/>
        <a:ext cx="1534163" cy="1788518"/>
      </dsp:txXfrm>
    </dsp:sp>
    <dsp:sp modelId="{3F608EA9-1816-4F1C-91D0-440916DF1682}">
      <dsp:nvSpPr>
        <dsp:cNvPr id="0" name=""/>
        <dsp:cNvSpPr/>
      </dsp:nvSpPr>
      <dsp:spPr>
        <a:xfrm>
          <a:off x="205778" y="4050171"/>
          <a:ext cx="1629623" cy="1883978"/>
        </a:xfrm>
        <a:prstGeom prst="roundRect">
          <a:avLst>
            <a:gd name="adj" fmla="val 10000"/>
          </a:avLst>
        </a:prstGeom>
        <a:solidFill>
          <a:schemeClr val="accent4">
            <a:hueOff val="-343444"/>
            <a:satOff val="2069"/>
            <a:lumOff val="1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Revisi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dokumen</a:t>
          </a:r>
          <a:r>
            <a:rPr lang="en-US" sz="1600" kern="1200" dirty="0" smtClean="0"/>
            <a:t> &amp; </a:t>
          </a:r>
          <a:r>
            <a:rPr lang="en-US" sz="1600" kern="1200" dirty="0" err="1" smtClean="0"/>
            <a:t>pemetaan</a:t>
          </a:r>
          <a:endParaRPr lang="en-US" sz="1600" kern="1200" dirty="0"/>
        </a:p>
      </dsp:txBody>
      <dsp:txXfrm>
        <a:off x="253508" y="4097901"/>
        <a:ext cx="1534163" cy="1788518"/>
      </dsp:txXfrm>
    </dsp:sp>
    <dsp:sp modelId="{18F70C03-E133-45CA-9F37-06966434F93C}">
      <dsp:nvSpPr>
        <dsp:cNvPr id="0" name=""/>
        <dsp:cNvSpPr/>
      </dsp:nvSpPr>
      <dsp:spPr>
        <a:xfrm>
          <a:off x="2191882" y="0"/>
          <a:ext cx="2037029" cy="6248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Lokakarya</a:t>
          </a:r>
          <a:r>
            <a:rPr lang="en-US" sz="2400" b="1" kern="1200" dirty="0" smtClean="0"/>
            <a:t> MPS 2015</a:t>
          </a:r>
          <a:endParaRPr lang="en-US" sz="2400" b="1" kern="1200" dirty="0"/>
        </a:p>
      </dsp:txBody>
      <dsp:txXfrm>
        <a:off x="2191882" y="0"/>
        <a:ext cx="2037029" cy="1874520"/>
      </dsp:txXfrm>
    </dsp:sp>
    <dsp:sp modelId="{58BB1698-4B7F-46A1-AFF6-DED09A65E082}">
      <dsp:nvSpPr>
        <dsp:cNvPr id="0" name=""/>
        <dsp:cNvSpPr/>
      </dsp:nvSpPr>
      <dsp:spPr>
        <a:xfrm>
          <a:off x="2395585" y="1875702"/>
          <a:ext cx="1629623" cy="722852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Verifikasi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usulan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kabupaten</a:t>
          </a:r>
          <a:r>
            <a:rPr lang="en-US" sz="1300" kern="1200" dirty="0" smtClean="0"/>
            <a:t>/</a:t>
          </a:r>
          <a:r>
            <a:rPr lang="en-US" sz="1300" kern="1200" dirty="0" err="1" smtClean="0"/>
            <a:t>kota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</a:t>
          </a:r>
          <a:r>
            <a:rPr lang="en-US" sz="1300" kern="1200" dirty="0" smtClean="0"/>
            <a:t> APBD </a:t>
          </a:r>
          <a:r>
            <a:rPr lang="en-US" sz="1300" kern="1200" dirty="0" err="1" smtClean="0"/>
            <a:t>Provinsi</a:t>
          </a:r>
          <a:r>
            <a:rPr lang="en-US" sz="1300" kern="1200" dirty="0" smtClean="0"/>
            <a:t> &amp; APBN</a:t>
          </a:r>
          <a:endParaRPr lang="en-US" sz="1300" kern="1200" dirty="0"/>
        </a:p>
      </dsp:txBody>
      <dsp:txXfrm>
        <a:off x="2416757" y="1896874"/>
        <a:ext cx="1587279" cy="680508"/>
      </dsp:txXfrm>
    </dsp:sp>
    <dsp:sp modelId="{3F13E3F0-4771-4E2A-B46F-B7D9F49D4C28}">
      <dsp:nvSpPr>
        <dsp:cNvPr id="0" name=""/>
        <dsp:cNvSpPr/>
      </dsp:nvSpPr>
      <dsp:spPr>
        <a:xfrm>
          <a:off x="2395585" y="2709762"/>
          <a:ext cx="1629623" cy="722852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Sinkronisasi</a:t>
          </a: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usulan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6757" y="2730934"/>
        <a:ext cx="1587279" cy="680508"/>
      </dsp:txXfrm>
    </dsp:sp>
    <dsp:sp modelId="{F0D05748-4A47-4BD7-AC0D-7B5C337C1088}">
      <dsp:nvSpPr>
        <dsp:cNvPr id="0" name=""/>
        <dsp:cNvSpPr/>
      </dsp:nvSpPr>
      <dsp:spPr>
        <a:xfrm>
          <a:off x="2395585" y="3543823"/>
          <a:ext cx="1629623" cy="722852"/>
        </a:xfrm>
        <a:prstGeom prst="roundRect">
          <a:avLst>
            <a:gd name="adj" fmla="val 10000"/>
          </a:avLst>
        </a:prstGeom>
        <a:solidFill>
          <a:schemeClr val="accent4">
            <a:hueOff val="-1373775"/>
            <a:satOff val="8277"/>
            <a:lumOff val="6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Koordinasi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Provinsi</a:t>
          </a:r>
          <a:r>
            <a:rPr lang="en-US" sz="1300" kern="1200" dirty="0" smtClean="0"/>
            <a:t> – </a:t>
          </a:r>
          <a:r>
            <a:rPr lang="en-US" sz="1300" kern="1200" dirty="0" err="1" smtClean="0"/>
            <a:t>Kabkota</a:t>
          </a:r>
          <a:endParaRPr lang="en-US" sz="1300" kern="1200" dirty="0"/>
        </a:p>
      </dsp:txBody>
      <dsp:txXfrm>
        <a:off x="2416757" y="3564995"/>
        <a:ext cx="1587279" cy="680508"/>
      </dsp:txXfrm>
    </dsp:sp>
    <dsp:sp modelId="{E99E5E29-16A8-4337-BDBF-D3FF35EE5869}">
      <dsp:nvSpPr>
        <dsp:cNvPr id="0" name=""/>
        <dsp:cNvSpPr/>
      </dsp:nvSpPr>
      <dsp:spPr>
        <a:xfrm>
          <a:off x="2395585" y="4377884"/>
          <a:ext cx="1629623" cy="722852"/>
        </a:xfrm>
        <a:prstGeom prst="roundRect">
          <a:avLst>
            <a:gd name="adj" fmla="val 10000"/>
          </a:avLst>
        </a:prstGeom>
        <a:solidFill>
          <a:schemeClr val="accent4">
            <a:hueOff val="-1717219"/>
            <a:satOff val="10346"/>
            <a:lumOff val="8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Koordinasi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Provinsi</a:t>
          </a:r>
          <a:r>
            <a:rPr lang="en-US" sz="1300" kern="1200" dirty="0" smtClean="0"/>
            <a:t> – PIU KP/</a:t>
          </a:r>
          <a:r>
            <a:rPr lang="en-US" sz="1300" kern="1200" dirty="0" err="1" smtClean="0"/>
            <a:t>Pusat</a:t>
          </a:r>
          <a:endParaRPr lang="en-US" sz="1300" kern="1200" dirty="0"/>
        </a:p>
      </dsp:txBody>
      <dsp:txXfrm>
        <a:off x="2416757" y="4399056"/>
        <a:ext cx="1587279" cy="680508"/>
      </dsp:txXfrm>
    </dsp:sp>
    <dsp:sp modelId="{4A592551-2F00-4DE4-96A6-C357BDA7FA50}">
      <dsp:nvSpPr>
        <dsp:cNvPr id="0" name=""/>
        <dsp:cNvSpPr/>
      </dsp:nvSpPr>
      <dsp:spPr>
        <a:xfrm>
          <a:off x="2395585" y="5211945"/>
          <a:ext cx="1629623" cy="722852"/>
        </a:xfrm>
        <a:prstGeom prst="roundRect">
          <a:avLst>
            <a:gd name="adj" fmla="val 10000"/>
          </a:avLst>
        </a:prstGeom>
        <a:solidFill>
          <a:schemeClr val="accent4">
            <a:hueOff val="-2060663"/>
            <a:satOff val="12415"/>
            <a:lumOff val="9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Lokakarya</a:t>
          </a:r>
          <a:r>
            <a:rPr lang="en-US" sz="1300" kern="1200" dirty="0" smtClean="0"/>
            <a:t> MPS</a:t>
          </a:r>
          <a:r>
            <a:rPr lang="id-ID" sz="1300" kern="1200" dirty="0" smtClean="0"/>
            <a:t> (Minggu ke -3 November 2015)</a:t>
          </a:r>
          <a:endParaRPr lang="en-US" sz="1300" kern="1200" dirty="0"/>
        </a:p>
      </dsp:txBody>
      <dsp:txXfrm>
        <a:off x="2416757" y="5233117"/>
        <a:ext cx="1587279" cy="680508"/>
      </dsp:txXfrm>
    </dsp:sp>
    <dsp:sp modelId="{7A6256F7-2A62-4116-9190-6D6D1AA9D520}">
      <dsp:nvSpPr>
        <dsp:cNvPr id="0" name=""/>
        <dsp:cNvSpPr/>
      </dsp:nvSpPr>
      <dsp:spPr>
        <a:xfrm>
          <a:off x="4381688" y="0"/>
          <a:ext cx="2037029" cy="6248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Monitoring &amp; </a:t>
          </a:r>
          <a:r>
            <a:rPr lang="en-US" sz="2400" b="1" kern="1200" dirty="0" err="1" smtClean="0"/>
            <a:t>Evaluasi</a:t>
          </a:r>
          <a:endParaRPr lang="en-US" sz="2400" b="1" kern="1200" dirty="0"/>
        </a:p>
      </dsp:txBody>
      <dsp:txXfrm>
        <a:off x="4381688" y="0"/>
        <a:ext cx="2037029" cy="1874520"/>
      </dsp:txXfrm>
    </dsp:sp>
    <dsp:sp modelId="{73C89C19-1311-4B8E-BC33-2896D483E5C2}">
      <dsp:nvSpPr>
        <dsp:cNvPr id="0" name=""/>
        <dsp:cNvSpPr/>
      </dsp:nvSpPr>
      <dsp:spPr>
        <a:xfrm>
          <a:off x="4585391" y="1874672"/>
          <a:ext cx="1629623" cy="910258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Update </a:t>
          </a:r>
          <a:r>
            <a:rPr lang="en-US" sz="1300" kern="1200" dirty="0" err="1" smtClean="0"/>
            <a:t>progres</a:t>
          </a:r>
          <a:r>
            <a:rPr lang="en-US" sz="1300" kern="1200" dirty="0" smtClean="0"/>
            <a:t> MPS di ppsp.nawasis.info</a:t>
          </a:r>
          <a:endParaRPr lang="en-US" sz="1300" kern="1200" dirty="0"/>
        </a:p>
      </dsp:txBody>
      <dsp:txXfrm>
        <a:off x="4612052" y="1901333"/>
        <a:ext cx="1576301" cy="856936"/>
      </dsp:txXfrm>
    </dsp:sp>
    <dsp:sp modelId="{8EDEAC72-074C-4064-8C71-E014FD627806}">
      <dsp:nvSpPr>
        <dsp:cNvPr id="0" name=""/>
        <dsp:cNvSpPr/>
      </dsp:nvSpPr>
      <dsp:spPr>
        <a:xfrm>
          <a:off x="4585391" y="2924971"/>
          <a:ext cx="1629623" cy="910258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Update </a:t>
          </a:r>
          <a:r>
            <a:rPr lang="en-US" sz="1300" kern="1200" dirty="0" err="1" smtClean="0"/>
            <a:t>progres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implementasi</a:t>
          </a:r>
          <a:r>
            <a:rPr lang="en-US" sz="1300" kern="1200" dirty="0" smtClean="0"/>
            <a:t> di ppsp.nawasis.info</a:t>
          </a:r>
          <a:endParaRPr lang="en-US" sz="1300" kern="1200" dirty="0"/>
        </a:p>
      </dsp:txBody>
      <dsp:txXfrm>
        <a:off x="4612052" y="2951632"/>
        <a:ext cx="1576301" cy="856936"/>
      </dsp:txXfrm>
    </dsp:sp>
    <dsp:sp modelId="{E5219D0D-7BDE-4CB1-996C-486689814BEB}">
      <dsp:nvSpPr>
        <dsp:cNvPr id="0" name=""/>
        <dsp:cNvSpPr/>
      </dsp:nvSpPr>
      <dsp:spPr>
        <a:xfrm>
          <a:off x="4585391" y="3975269"/>
          <a:ext cx="1629623" cy="910258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Update </a:t>
          </a:r>
          <a:r>
            <a:rPr lang="en-US" sz="1300" kern="1200" dirty="0" err="1" smtClean="0"/>
            <a:t>profil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kabupaten</a:t>
          </a:r>
          <a:r>
            <a:rPr lang="en-US" sz="1300" kern="1200" dirty="0" smtClean="0"/>
            <a:t>/</a:t>
          </a:r>
          <a:r>
            <a:rPr lang="en-US" sz="1300" kern="1200" dirty="0" err="1" smtClean="0"/>
            <a:t>kota</a:t>
          </a:r>
          <a:r>
            <a:rPr lang="en-US" sz="1300" kern="1200" dirty="0" smtClean="0"/>
            <a:t> di ppsp.nawasis.info</a:t>
          </a:r>
          <a:endParaRPr lang="en-US" sz="1300" kern="1200" dirty="0"/>
        </a:p>
      </dsp:txBody>
      <dsp:txXfrm>
        <a:off x="4612052" y="4001930"/>
        <a:ext cx="1576301" cy="856936"/>
      </dsp:txXfrm>
    </dsp:sp>
    <dsp:sp modelId="{DBA12ED6-8319-4D68-BB91-5D3C15B50565}">
      <dsp:nvSpPr>
        <dsp:cNvPr id="0" name=""/>
        <dsp:cNvSpPr/>
      </dsp:nvSpPr>
      <dsp:spPr>
        <a:xfrm>
          <a:off x="4585391" y="5025568"/>
          <a:ext cx="1629623" cy="910258"/>
        </a:xfrm>
        <a:prstGeom prst="roundRect">
          <a:avLst>
            <a:gd name="adj" fmla="val 10000"/>
          </a:avLst>
        </a:prstGeom>
        <a:solidFill>
          <a:schemeClr val="accent4">
            <a:hueOff val="-3434438"/>
            <a:satOff val="20692"/>
            <a:lumOff val="16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Evaluasi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progres</a:t>
          </a:r>
          <a:endParaRPr lang="en-US" sz="1300" kern="1200" dirty="0"/>
        </a:p>
      </dsp:txBody>
      <dsp:txXfrm>
        <a:off x="4612052" y="5052229"/>
        <a:ext cx="1576301" cy="856936"/>
      </dsp:txXfrm>
    </dsp:sp>
    <dsp:sp modelId="{03DD7366-B2D7-4168-A5A1-65A7C9FE4E03}">
      <dsp:nvSpPr>
        <dsp:cNvPr id="0" name=""/>
        <dsp:cNvSpPr/>
      </dsp:nvSpPr>
      <dsp:spPr>
        <a:xfrm>
          <a:off x="6571494" y="0"/>
          <a:ext cx="2037029" cy="6248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Koordinasi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Pengawalan</a:t>
          </a:r>
          <a:endParaRPr lang="en-US" sz="2400" b="1" kern="1200" dirty="0"/>
        </a:p>
      </dsp:txBody>
      <dsp:txXfrm>
        <a:off x="6571494" y="0"/>
        <a:ext cx="2037029" cy="1874520"/>
      </dsp:txXfrm>
    </dsp:sp>
    <dsp:sp modelId="{5EB0AF98-D27B-4CEF-A1CB-85805E9915BE}">
      <dsp:nvSpPr>
        <dsp:cNvPr id="0" name=""/>
        <dsp:cNvSpPr/>
      </dsp:nvSpPr>
      <dsp:spPr>
        <a:xfrm>
          <a:off x="6775197" y="1875053"/>
          <a:ext cx="1629623" cy="1227560"/>
        </a:xfrm>
        <a:prstGeom prst="roundRect">
          <a:avLst>
            <a:gd name="adj" fmla="val 10000"/>
          </a:avLst>
        </a:prstGeom>
        <a:solidFill>
          <a:schemeClr val="accent4">
            <a:hueOff val="-3777882"/>
            <a:satOff val="22761"/>
            <a:lumOff val="1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Hasil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Lokakarya</a:t>
          </a:r>
          <a:r>
            <a:rPr lang="en-US" sz="1400" kern="1200" dirty="0" smtClean="0"/>
            <a:t> MPS</a:t>
          </a:r>
          <a:endParaRPr lang="en-US" sz="1400" kern="1200" dirty="0"/>
        </a:p>
      </dsp:txBody>
      <dsp:txXfrm>
        <a:off x="6811151" y="1911007"/>
        <a:ext cx="1557715" cy="1155652"/>
      </dsp:txXfrm>
    </dsp:sp>
    <dsp:sp modelId="{7F3BAB61-0023-4252-A5F1-ED5973474EC6}">
      <dsp:nvSpPr>
        <dsp:cNvPr id="0" name=""/>
        <dsp:cNvSpPr/>
      </dsp:nvSpPr>
      <dsp:spPr>
        <a:xfrm>
          <a:off x="6775197" y="3291469"/>
          <a:ext cx="1629623" cy="1227560"/>
        </a:xfrm>
        <a:prstGeom prst="roundRect">
          <a:avLst>
            <a:gd name="adj" fmla="val 10000"/>
          </a:avLst>
        </a:prstGeom>
        <a:solidFill>
          <a:schemeClr val="accent4">
            <a:hueOff val="-4121326"/>
            <a:satOff val="24830"/>
            <a:lumOff val="19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Target </a:t>
          </a:r>
          <a:r>
            <a:rPr lang="en-US" sz="1400" kern="1200" dirty="0" err="1" smtClean="0"/>
            <a:t>sanitasi</a:t>
          </a:r>
          <a:r>
            <a:rPr lang="en-US" sz="1400" kern="1200" dirty="0" smtClean="0"/>
            <a:t> di RPJMD </a:t>
          </a:r>
          <a:r>
            <a:rPr lang="en-US" sz="1400" kern="1200" dirty="0" err="1" smtClean="0"/>
            <a:t>Sulut</a:t>
          </a:r>
          <a:r>
            <a:rPr lang="en-US" sz="1400" kern="1200" dirty="0" smtClean="0"/>
            <a:t> 2016</a:t>
          </a:r>
          <a:r>
            <a:rPr lang="id-ID" sz="1400" kern="1200" dirty="0" smtClean="0"/>
            <a:t> - 2021</a:t>
          </a:r>
          <a:endParaRPr lang="en-US" sz="1400" kern="1200" dirty="0"/>
        </a:p>
      </dsp:txBody>
      <dsp:txXfrm>
        <a:off x="6811151" y="3327423"/>
        <a:ext cx="1557715" cy="1155652"/>
      </dsp:txXfrm>
    </dsp:sp>
    <dsp:sp modelId="{2C15BE64-8DF0-42D4-B094-3054A2BCF5AD}">
      <dsp:nvSpPr>
        <dsp:cNvPr id="0" name=""/>
        <dsp:cNvSpPr/>
      </dsp:nvSpPr>
      <dsp:spPr>
        <a:xfrm>
          <a:off x="6775197" y="4707885"/>
          <a:ext cx="1629623" cy="122756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Revisi</a:t>
          </a:r>
          <a:r>
            <a:rPr lang="en-US" sz="1600" kern="1200" dirty="0" smtClean="0"/>
            <a:t> SK </a:t>
          </a:r>
          <a:r>
            <a:rPr lang="en-US" sz="1600" kern="1200" dirty="0" err="1" smtClean="0"/>
            <a:t>Pokja</a:t>
          </a:r>
          <a:endParaRPr lang="en-US" sz="1600" kern="1200" dirty="0"/>
        </a:p>
      </dsp:txBody>
      <dsp:txXfrm>
        <a:off x="6811151" y="4743839"/>
        <a:ext cx="1557715" cy="115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48E5-DFE4-41C3-AB9D-97BBF4CBB38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6EB7-9469-41E0-B5E2-D4AF3A9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a PPSP Sulut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955"/>
            <a:ext cx="9144000" cy="6468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86190"/>
            <a:ext cx="9144000" cy="249299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LOKAKARYA REGIONAL </a:t>
            </a:r>
          </a:p>
          <a:p>
            <a:pPr algn="ctr"/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 PROVINSI DALAM PENJAMINAN KUALITAS DAN IMPLEMENTASI PEMBANGUNAN SANITASI</a:t>
            </a:r>
          </a:p>
          <a:p>
            <a:pPr algn="ctr"/>
            <a:endParaRPr lang="id-ID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d-I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Mercure Bali, 22 Oktober 2015</a:t>
            </a:r>
          </a:p>
          <a:p>
            <a:pPr algn="ctr"/>
            <a:endParaRPr lang="id-ID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d-I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POKJA SANITASI PROVINSI SULAWESI UTARA</a:t>
            </a:r>
            <a:endParaRPr lang="id-ID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3175" y="0"/>
            <a:ext cx="9144000" cy="990600"/>
            <a:chOff x="-3141" y="65116"/>
            <a:chExt cx="9144000" cy="1188720"/>
          </a:xfrm>
        </p:grpSpPr>
        <p:sp>
          <p:nvSpPr>
            <p:cNvPr id="5" name="Rectangle 4"/>
            <p:cNvSpPr/>
            <p:nvPr/>
          </p:nvSpPr>
          <p:spPr>
            <a:xfrm>
              <a:off x="-3141" y="65116"/>
              <a:ext cx="9144000" cy="118872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872" y="155269"/>
              <a:ext cx="3045968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000156" y="589629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 atas perhatian...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:\01 PROSDA\2015\BPS SSK 2014 4 kabkota tebaru\BPS SSK Bitung 2015\BPS CETAK\Nawasis\20150521_1216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6" b="19588"/>
          <a:stretch/>
        </p:blipFill>
        <p:spPr bwMode="auto">
          <a:xfrm>
            <a:off x="4762708" y="1720350"/>
            <a:ext cx="4368800" cy="19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01 PROSDA\2015\BPS SSK 2014 4 kabkota tebaru\BPS SSK Bitung 2015\BPS CETAK\Nawasis\20150521_1539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t="13421" r="16586" b="44912"/>
          <a:stretch/>
        </p:blipFill>
        <p:spPr bwMode="auto">
          <a:xfrm>
            <a:off x="1892507" y="1714488"/>
            <a:ext cx="2881923" cy="1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01 PROSDA\2015\BPS SSK 2014 4 kabkota tebaru\BPS SSK Bitung 2015\BPS CETAK\Nawasis\20150522_1327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17206" b="41365"/>
          <a:stretch/>
        </p:blipFill>
        <p:spPr bwMode="auto">
          <a:xfrm>
            <a:off x="4774430" y="3635770"/>
            <a:ext cx="4369570" cy="17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01 PROSDA\2015\BPS SSK 2014 4 kabkota tebaru\BPS SSK Bitung 2015\BPS CETAK\Nawasis\20150521_1124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22500" r="23576" b="25672"/>
          <a:stretch/>
        </p:blipFill>
        <p:spPr bwMode="auto">
          <a:xfrm>
            <a:off x="1892506" y="3623626"/>
            <a:ext cx="2849881" cy="17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8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3175" y="0"/>
            <a:ext cx="9144000" cy="990600"/>
            <a:chOff x="-3141" y="65116"/>
            <a:chExt cx="9144000" cy="1188720"/>
          </a:xfrm>
        </p:grpSpPr>
        <p:sp>
          <p:nvSpPr>
            <p:cNvPr id="5" name="Rectangle 4"/>
            <p:cNvSpPr/>
            <p:nvPr/>
          </p:nvSpPr>
          <p:spPr>
            <a:xfrm>
              <a:off x="-3141" y="65116"/>
              <a:ext cx="9144000" cy="118872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872" y="155269"/>
              <a:ext cx="3045968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3305406"/>
              </p:ext>
            </p:extLst>
          </p:nvPr>
        </p:nvGraphicFramePr>
        <p:xfrm>
          <a:off x="412978" y="1988840"/>
          <a:ext cx="8345752" cy="44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2506" y="1333954"/>
            <a:ext cx="7366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597275" algn="l"/>
              </a:tabLst>
            </a:pPr>
            <a:r>
              <a:rPr lang="en-US" sz="2400" b="1" dirty="0" err="1" smtClean="0">
                <a:solidFill>
                  <a:srgbClr val="0000FF"/>
                </a:solidFill>
              </a:rPr>
              <a:t>Percepatan</a:t>
            </a:r>
            <a:r>
              <a:rPr lang="en-US" sz="2400" b="1" dirty="0" smtClean="0">
                <a:solidFill>
                  <a:srgbClr val="0000FF"/>
                </a:solidFill>
              </a:rPr>
              <a:t> Pembangunan       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Permukiman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83743">
            <a:off x="4466359" y="1275200"/>
            <a:ext cx="16764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SANITASI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8" y="537416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Provinsi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Sulawesi Utara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3900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542B89-CCD3-4346-8CAC-E13B1EAC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3542B89-CCD3-4346-8CAC-E13B1EAC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3542B89-CCD3-4346-8CAC-E13B1EAC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E695B5-D41B-43FC-A67E-B83BFC5A6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6E695B5-D41B-43FC-A67E-B83BFC5A6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6E695B5-D41B-43FC-A67E-B83BFC5A6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43620-3F85-4008-98D8-C7B36C58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AA543620-3F85-4008-98D8-C7B36C58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AA543620-3F85-4008-98D8-C7B36C58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E5B99-C56A-4368-B055-64420D05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0EE5B99-C56A-4368-B055-64420D05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C0EE5B99-C56A-4368-B055-64420D05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E18DC9-B34D-470A-887D-EA191E632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7BE18DC9-B34D-470A-887D-EA191E632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7BE18DC9-B34D-470A-887D-EA191E632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07CC-7A0C-4DF6-8239-2EB89FAA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4A0707CC-7A0C-4DF6-8239-2EB89FAA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4A0707CC-7A0C-4DF6-8239-2EB89FAA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C9D23-4C27-4D33-8663-479E688C2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339C9D23-4C27-4D33-8663-479E688C2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39C9D23-4C27-4D33-8663-479E688C2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956C6E-440E-4AAF-A33A-270172597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63956C6E-440E-4AAF-A33A-270172597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63956C6E-440E-4AAF-A33A-270172597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863C26-87AF-4B59-BB5F-21392486A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A4863C26-87AF-4B59-BB5F-21392486A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4863C26-87AF-4B59-BB5F-21392486A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800656-B497-4607-8784-6E16E3D52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81800656-B497-4607-8784-6E16E3D52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81800656-B497-4607-8784-6E16E3D52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167A5F-B9CA-4B33-9964-8444302A0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F0167A5F-B9CA-4B33-9964-8444302A0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F0167A5F-B9CA-4B33-9964-8444302A0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3762"/>
            <a:ext cx="9144000" cy="60960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PROGRES PPSP SULUT 2012 - 2015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3175" y="0"/>
            <a:ext cx="9144000" cy="990600"/>
            <a:chOff x="-3141" y="65116"/>
            <a:chExt cx="9144000" cy="1188720"/>
          </a:xfrm>
        </p:grpSpPr>
        <p:sp>
          <p:nvSpPr>
            <p:cNvPr id="5" name="Rectangle 4"/>
            <p:cNvSpPr/>
            <p:nvPr/>
          </p:nvSpPr>
          <p:spPr>
            <a:xfrm>
              <a:off x="-3141" y="65116"/>
              <a:ext cx="9144000" cy="118872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872" y="155269"/>
              <a:ext cx="3045968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28600" y="1916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A. </a:t>
            </a:r>
            <a:r>
              <a:rPr lang="en-US" b="1" dirty="0" err="1" smtClean="0">
                <a:solidFill>
                  <a:srgbClr val="002060"/>
                </a:solidFill>
              </a:rPr>
              <a:t>Proses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Perencanaan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</a:rPr>
              <a:t>Penyusunan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Dokumen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Perencanaan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97668"/>
            <a:ext cx="1981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Putih</a:t>
            </a:r>
            <a:r>
              <a:rPr lang="en-US" b="1" dirty="0" smtClean="0"/>
              <a:t> </a:t>
            </a:r>
            <a:r>
              <a:rPr lang="en-US" b="1" dirty="0" err="1" smtClean="0"/>
              <a:t>Sanitasi</a:t>
            </a:r>
            <a:r>
              <a:rPr lang="en-US" b="1" dirty="0" smtClean="0"/>
              <a:t> (BPS)</a:t>
            </a:r>
          </a:p>
          <a:p>
            <a:pPr algn="ctr"/>
            <a:r>
              <a:rPr lang="en-US" sz="1200" dirty="0" smtClean="0"/>
              <a:t>Status : 15 </a:t>
            </a:r>
            <a:r>
              <a:rPr lang="en-US" sz="1200" dirty="0" err="1" smtClean="0"/>
              <a:t>kab</a:t>
            </a:r>
            <a:r>
              <a:rPr lang="en-US" sz="1200" dirty="0" smtClean="0"/>
              <a:t>/</a:t>
            </a:r>
            <a:r>
              <a:rPr lang="en-US" sz="1200" dirty="0" err="1" smtClean="0"/>
              <a:t>kota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r>
              <a:rPr lang="en-US" sz="1200" dirty="0" smtClean="0"/>
              <a:t> </a:t>
            </a:r>
            <a:r>
              <a:rPr lang="en-US" sz="1200" dirty="0" err="1" smtClean="0"/>
              <a:t>menyusun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297668"/>
            <a:ext cx="1981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Strategi</a:t>
            </a:r>
            <a:r>
              <a:rPr lang="en-US" b="1" dirty="0" smtClean="0"/>
              <a:t> </a:t>
            </a:r>
            <a:r>
              <a:rPr lang="en-US" b="1" dirty="0" err="1" smtClean="0"/>
              <a:t>Sanitasi</a:t>
            </a:r>
            <a:r>
              <a:rPr lang="en-US" b="1" dirty="0" smtClean="0"/>
              <a:t> Kota (SSK)</a:t>
            </a:r>
          </a:p>
          <a:p>
            <a:pPr algn="ctr"/>
            <a:r>
              <a:rPr lang="en-US" sz="1200" dirty="0" smtClean="0"/>
              <a:t>Status : 15 </a:t>
            </a:r>
            <a:r>
              <a:rPr lang="en-US" sz="1200" dirty="0" err="1" smtClean="0"/>
              <a:t>kab</a:t>
            </a:r>
            <a:r>
              <a:rPr lang="en-US" sz="1200" dirty="0" smtClean="0"/>
              <a:t>/</a:t>
            </a:r>
            <a:r>
              <a:rPr lang="en-US" sz="1200" dirty="0" err="1" smtClean="0"/>
              <a:t>kota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r>
              <a:rPr lang="en-US" sz="1200" dirty="0" smtClean="0"/>
              <a:t> </a:t>
            </a:r>
            <a:r>
              <a:rPr lang="en-US" sz="1200" dirty="0" err="1" smtClean="0"/>
              <a:t>menyusun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297668"/>
            <a:ext cx="3276600" cy="104644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Memorandum Program </a:t>
            </a:r>
            <a:r>
              <a:rPr lang="en-US" b="1" dirty="0" err="1" smtClean="0"/>
              <a:t>Sanitasi</a:t>
            </a:r>
            <a:r>
              <a:rPr lang="en-US" b="1" dirty="0" smtClean="0"/>
              <a:t> (MPS)</a:t>
            </a:r>
          </a:p>
          <a:p>
            <a:pPr algn="ctr"/>
            <a:r>
              <a:rPr lang="en-US" sz="1200" dirty="0" smtClean="0"/>
              <a:t>Status : </a:t>
            </a:r>
            <a:r>
              <a:rPr lang="en-US" sz="1400" b="1" dirty="0" smtClean="0">
                <a:solidFill>
                  <a:srgbClr val="002060"/>
                </a:solidFill>
              </a:rPr>
              <a:t>11 </a:t>
            </a:r>
            <a:r>
              <a:rPr lang="en-US" sz="1400" b="1" dirty="0" err="1" smtClean="0">
                <a:solidFill>
                  <a:srgbClr val="002060"/>
                </a:solidFill>
              </a:rPr>
              <a:t>kab</a:t>
            </a:r>
            <a:r>
              <a:rPr lang="en-US" sz="1400" b="1" dirty="0" smtClean="0">
                <a:solidFill>
                  <a:srgbClr val="002060"/>
                </a:solidFill>
              </a:rPr>
              <a:t>/</a:t>
            </a:r>
            <a:r>
              <a:rPr lang="en-US" sz="1400" b="1" dirty="0" err="1" smtClean="0">
                <a:solidFill>
                  <a:srgbClr val="002060"/>
                </a:solidFill>
              </a:rPr>
              <a:t>kota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selesai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menyusun</a:t>
            </a:r>
            <a:r>
              <a:rPr lang="en-US" sz="1200" dirty="0" smtClean="0"/>
              <a:t>, </a:t>
            </a:r>
          </a:p>
          <a:p>
            <a:pPr algn="ctr"/>
            <a:r>
              <a:rPr lang="en-US" sz="1200" dirty="0" smtClean="0"/>
              <a:t>4 </a:t>
            </a:r>
            <a:r>
              <a:rPr lang="en-US" sz="1200" dirty="0" err="1" smtClean="0"/>
              <a:t>kab</a:t>
            </a:r>
            <a:r>
              <a:rPr lang="en-US" sz="1200" dirty="0" smtClean="0"/>
              <a:t>/</a:t>
            </a:r>
            <a:r>
              <a:rPr lang="en-US" sz="1200" dirty="0" err="1" smtClean="0"/>
              <a:t>kota</a:t>
            </a:r>
            <a:r>
              <a:rPr lang="en-US" sz="1200" dirty="0" smtClean="0"/>
              <a:t> </a:t>
            </a:r>
            <a:r>
              <a:rPr lang="en-US" sz="1200" dirty="0" err="1" smtClean="0"/>
              <a:t>sedang</a:t>
            </a:r>
            <a:r>
              <a:rPr lang="en-US" sz="1200" dirty="0" smtClean="0"/>
              <a:t> </a:t>
            </a:r>
            <a:r>
              <a:rPr lang="en-US" sz="1200" dirty="0" err="1" smtClean="0"/>
              <a:t>menyusun</a:t>
            </a:r>
            <a:r>
              <a:rPr lang="en-US" sz="1200" dirty="0" smtClean="0"/>
              <a:t> di </a:t>
            </a:r>
            <a:r>
              <a:rPr lang="en-US" sz="1200" dirty="0" err="1" smtClean="0"/>
              <a:t>tahun</a:t>
            </a:r>
            <a:r>
              <a:rPr lang="en-US" sz="1200" dirty="0" smtClean="0"/>
              <a:t> 2015 </a:t>
            </a:r>
            <a:endParaRPr lang="en-US" sz="1200" dirty="0"/>
          </a:p>
        </p:txBody>
      </p:sp>
      <p:sp>
        <p:nvSpPr>
          <p:cNvPr id="11" name="Right Arrow 10"/>
          <p:cNvSpPr/>
          <p:nvPr/>
        </p:nvSpPr>
        <p:spPr>
          <a:xfrm>
            <a:off x="2362200" y="2526268"/>
            <a:ext cx="609600" cy="533400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76800" y="2495038"/>
            <a:ext cx="609600" cy="533400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5930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Proses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Penyepakatan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</a:rPr>
              <a:t>Lokakarya</a:t>
            </a:r>
            <a:r>
              <a:rPr lang="en-US" b="1" dirty="0" smtClean="0">
                <a:solidFill>
                  <a:srgbClr val="002060"/>
                </a:solidFill>
              </a:rPr>
              <a:t> MPS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974068"/>
            <a:ext cx="3048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15 </a:t>
            </a:r>
            <a:r>
              <a:rPr lang="en-US" b="1" dirty="0" err="1" smtClean="0"/>
              <a:t>dokumen</a:t>
            </a:r>
            <a:r>
              <a:rPr lang="en-US" b="1" dirty="0" smtClean="0"/>
              <a:t> Memorandum Program </a:t>
            </a:r>
            <a:r>
              <a:rPr lang="en-US" b="1" dirty="0" err="1" smtClean="0"/>
              <a:t>Sanitasi</a:t>
            </a:r>
            <a:r>
              <a:rPr lang="en-US" b="1" dirty="0" smtClean="0"/>
              <a:t> (MPS)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3974068"/>
            <a:ext cx="44958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4163" indent="-284163">
              <a:buFont typeface="+mj-lt"/>
              <a:buAutoNum type="arabicPeriod"/>
            </a:pPr>
            <a:r>
              <a:rPr lang="en-US" sz="1600" b="1" dirty="0" err="1" smtClean="0"/>
              <a:t>Lokakarya</a:t>
            </a:r>
            <a:r>
              <a:rPr lang="en-US" sz="1600" b="1" dirty="0" smtClean="0"/>
              <a:t> MPS </a:t>
            </a:r>
            <a:r>
              <a:rPr lang="en-US" sz="1600" b="1" dirty="0" err="1" smtClean="0"/>
              <a:t>tahun</a:t>
            </a:r>
            <a:r>
              <a:rPr lang="en-US" sz="1600" b="1" dirty="0" smtClean="0"/>
              <a:t> 2013  </a:t>
            </a:r>
            <a:r>
              <a:rPr lang="en-US" sz="1600" b="1" dirty="0" err="1" smtClean="0"/>
              <a:t>dan</a:t>
            </a:r>
            <a:r>
              <a:rPr lang="en-US" sz="1600" b="1" dirty="0"/>
              <a:t> </a:t>
            </a:r>
            <a:r>
              <a:rPr lang="en-US" sz="1600" b="1" dirty="0" smtClean="0"/>
              <a:t>2014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11 </a:t>
            </a:r>
            <a:r>
              <a:rPr lang="en-US" sz="1600" b="1" dirty="0" err="1" smtClean="0"/>
              <a:t>kab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kota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sudah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dilaksanakan</a:t>
            </a:r>
            <a:endParaRPr lang="en-US" sz="1600" b="1" dirty="0" smtClean="0"/>
          </a:p>
          <a:p>
            <a:pPr marL="284163" indent="-284163">
              <a:buFont typeface="+mj-lt"/>
              <a:buAutoNum type="arabicPeriod"/>
            </a:pPr>
            <a:r>
              <a:rPr lang="en-US" sz="1600" b="1" dirty="0" err="1" smtClean="0"/>
              <a:t>Lokakarya</a:t>
            </a:r>
            <a:r>
              <a:rPr lang="en-US" sz="1600" b="1" dirty="0" smtClean="0"/>
              <a:t> MPS </a:t>
            </a:r>
            <a:r>
              <a:rPr lang="en-US" sz="1600" b="1" dirty="0" err="1" smtClean="0"/>
              <a:t>tahun</a:t>
            </a:r>
            <a:r>
              <a:rPr lang="en-US" sz="1600" b="1" dirty="0" smtClean="0"/>
              <a:t> 2015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4 </a:t>
            </a:r>
            <a:r>
              <a:rPr lang="en-US" sz="1600" b="1" dirty="0" err="1" smtClean="0"/>
              <a:t>kab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kota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dilaksanakan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minggu</a:t>
            </a:r>
            <a:r>
              <a:rPr lang="en-US" sz="1600" b="1" dirty="0" smtClean="0"/>
              <a:t> ke-3 November 2015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505200" y="4050268"/>
            <a:ext cx="609600" cy="533400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7908" y="5449669"/>
            <a:ext cx="85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/>
            <a:r>
              <a:rPr lang="en-US" b="1" dirty="0" smtClean="0">
                <a:solidFill>
                  <a:srgbClr val="002060"/>
                </a:solidFill>
              </a:rPr>
              <a:t>C. </a:t>
            </a:r>
            <a:r>
              <a:rPr lang="en-US" b="1" dirty="0" err="1" smtClean="0">
                <a:solidFill>
                  <a:srgbClr val="002060"/>
                </a:solidFill>
              </a:rPr>
              <a:t>Rencana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Pemutakhiran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Strategi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Sanitasi</a:t>
            </a:r>
            <a:r>
              <a:rPr lang="en-US" b="1" dirty="0" smtClean="0">
                <a:solidFill>
                  <a:srgbClr val="002060"/>
                </a:solidFill>
              </a:rPr>
              <a:t> Kota (SSK) : </a:t>
            </a:r>
            <a:r>
              <a:rPr lang="en-US" b="1" dirty="0" err="1" smtClean="0">
                <a:solidFill>
                  <a:srgbClr val="002060"/>
                </a:solidFill>
              </a:rPr>
              <a:t>tahun</a:t>
            </a:r>
            <a:r>
              <a:rPr lang="en-US" b="1" dirty="0" smtClean="0">
                <a:solidFill>
                  <a:srgbClr val="002060"/>
                </a:solidFill>
              </a:rPr>
              <a:t> 2016 </a:t>
            </a:r>
            <a:r>
              <a:rPr lang="en-US" b="1" dirty="0" err="1" smtClean="0">
                <a:solidFill>
                  <a:srgbClr val="002060"/>
                </a:solidFill>
              </a:rPr>
              <a:t>untuk</a:t>
            </a:r>
            <a:r>
              <a:rPr lang="en-US" b="1" dirty="0" smtClean="0">
                <a:solidFill>
                  <a:srgbClr val="002060"/>
                </a:solidFill>
              </a:rPr>
              <a:t> 9 </a:t>
            </a:r>
            <a:r>
              <a:rPr lang="en-US" b="1" dirty="0" err="1" smtClean="0">
                <a:solidFill>
                  <a:srgbClr val="002060"/>
                </a:solidFill>
              </a:rPr>
              <a:t>kabupaten</a:t>
            </a:r>
            <a:r>
              <a:rPr lang="en-US" b="1" dirty="0" smtClean="0">
                <a:solidFill>
                  <a:srgbClr val="002060"/>
                </a:solidFill>
              </a:rPr>
              <a:t>/ </a:t>
            </a:r>
            <a:r>
              <a:rPr lang="en-US" b="1" dirty="0" err="1" smtClean="0">
                <a:solidFill>
                  <a:srgbClr val="002060"/>
                </a:solidFill>
              </a:rPr>
              <a:t>kota</a:t>
            </a:r>
            <a:r>
              <a:rPr lang="id-ID" b="1" dirty="0" smtClean="0">
                <a:solidFill>
                  <a:srgbClr val="002060"/>
                </a:solidFill>
              </a:rPr>
              <a:t> (update kesiapan tanggal 20 Oktober 2015)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PROFIL SANITASI PROVINSI SULAWESI UTARA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PROGRES MONEV IMPLEMENTASI PEMBANGUNAN LAYANAN AIR LIMBAH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8940"/>
            <a:ext cx="2209800" cy="16927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Target Universal Access (RPJMN 2015 – 2019)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sanitasi</a:t>
            </a:r>
            <a:r>
              <a:rPr lang="en-US" sz="1600" dirty="0" smtClean="0"/>
              <a:t> – </a:t>
            </a:r>
            <a:r>
              <a:rPr lang="en-US" sz="1600" dirty="0" err="1" smtClean="0"/>
              <a:t>permukiman</a:t>
            </a:r>
            <a:r>
              <a:rPr lang="en-US" sz="1600" dirty="0" smtClean="0"/>
              <a:t> </a:t>
            </a:r>
            <a:r>
              <a:rPr lang="en-US" sz="1600" dirty="0" err="1" smtClean="0"/>
              <a:t>kumuh</a:t>
            </a:r>
            <a:r>
              <a:rPr lang="en-US" sz="1600" dirty="0" smtClean="0"/>
              <a:t>  - air </a:t>
            </a:r>
            <a:r>
              <a:rPr lang="en-US" sz="1600" dirty="0" err="1" smtClean="0"/>
              <a:t>minum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</a:p>
          <a:p>
            <a:r>
              <a:rPr lang="en-US" sz="2400" b="1" dirty="0" smtClean="0"/>
              <a:t>100 – 0 – 100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27642847"/>
              </p:ext>
            </p:extLst>
          </p:nvPr>
        </p:nvGraphicFramePr>
        <p:xfrm>
          <a:off x="2438400" y="1022386"/>
          <a:ext cx="6477000" cy="553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42883" y="104928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FAKTA 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842808"/>
            <a:ext cx="2268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solidFill>
                  <a:srgbClr val="FF0000"/>
                </a:solidFill>
              </a:rPr>
              <a:t>Hasil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pemantauan</a:t>
            </a:r>
            <a:r>
              <a:rPr lang="en-US" sz="1400" i="1" dirty="0" smtClean="0">
                <a:solidFill>
                  <a:srgbClr val="FF0000"/>
                </a:solidFill>
              </a:rPr>
              <a:t> air </a:t>
            </a:r>
            <a:r>
              <a:rPr lang="en-US" sz="1400" i="1" dirty="0" err="1" smtClean="0">
                <a:solidFill>
                  <a:srgbClr val="FF0000"/>
                </a:solidFill>
              </a:rPr>
              <a:t>sungai</a:t>
            </a:r>
            <a:r>
              <a:rPr lang="en-US" sz="1400" i="1" dirty="0" smtClean="0">
                <a:solidFill>
                  <a:srgbClr val="FF0000"/>
                </a:solidFill>
              </a:rPr>
              <a:t> di </a:t>
            </a:r>
            <a:r>
              <a:rPr lang="en-US" sz="1400" i="1" dirty="0" err="1" smtClean="0">
                <a:solidFill>
                  <a:srgbClr val="FF0000"/>
                </a:solidFill>
              </a:rPr>
              <a:t>Prov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Sulut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oleh</a:t>
            </a:r>
            <a:r>
              <a:rPr lang="en-US" sz="1400" i="1" dirty="0" smtClean="0">
                <a:solidFill>
                  <a:srgbClr val="FF0000"/>
                </a:solidFill>
              </a:rPr>
              <a:t> BLH </a:t>
            </a:r>
            <a:r>
              <a:rPr lang="en-US" sz="1400" i="1" dirty="0" err="1" smtClean="0">
                <a:solidFill>
                  <a:srgbClr val="FF0000"/>
                </a:solidFill>
              </a:rPr>
              <a:t>Prov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Tahun</a:t>
            </a:r>
            <a:r>
              <a:rPr lang="en-US" sz="1400" i="1" dirty="0" smtClean="0">
                <a:solidFill>
                  <a:srgbClr val="FF0000"/>
                </a:solidFill>
              </a:rPr>
              <a:t> 2014 : </a:t>
            </a:r>
            <a:r>
              <a:rPr lang="en-US" sz="1400" i="1" dirty="0" err="1" smtClean="0">
                <a:solidFill>
                  <a:srgbClr val="FF0000"/>
                </a:solidFill>
              </a:rPr>
              <a:t>sungai</a:t>
            </a:r>
            <a:r>
              <a:rPr lang="en-US" sz="1400" i="1" dirty="0" smtClean="0">
                <a:solidFill>
                  <a:srgbClr val="FF0000"/>
                </a:solidFill>
              </a:rPr>
              <a:t> di </a:t>
            </a:r>
            <a:r>
              <a:rPr lang="en-US" sz="1400" i="1" dirty="0" err="1" smtClean="0">
                <a:solidFill>
                  <a:srgbClr val="FF0000"/>
                </a:solidFill>
              </a:rPr>
              <a:t>Sulut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berada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pada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kategori</a:t>
            </a:r>
            <a:r>
              <a:rPr lang="en-US" sz="1400" i="1" dirty="0" smtClean="0">
                <a:solidFill>
                  <a:srgbClr val="FF0000"/>
                </a:solidFill>
              </a:rPr>
              <a:t> “</a:t>
            </a:r>
            <a:r>
              <a:rPr lang="en-US" sz="1400" i="1" dirty="0" err="1" smtClean="0">
                <a:solidFill>
                  <a:srgbClr val="FF0000"/>
                </a:solidFill>
              </a:rPr>
              <a:t>tercemar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sedang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dan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berat</a:t>
            </a:r>
            <a:r>
              <a:rPr lang="en-US" sz="1400" i="1" dirty="0" smtClean="0">
                <a:solidFill>
                  <a:srgbClr val="FF0000"/>
                </a:solidFill>
              </a:rPr>
              <a:t>” </a:t>
            </a:r>
            <a:r>
              <a:rPr lang="en-US" sz="1400" i="1" dirty="0" err="1" smtClean="0">
                <a:solidFill>
                  <a:srgbClr val="FF0000"/>
                </a:solidFill>
              </a:rPr>
              <a:t>dengan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faktor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penyebab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utama</a:t>
            </a:r>
            <a:r>
              <a:rPr lang="en-US" sz="1400" i="1" dirty="0" smtClean="0">
                <a:solidFill>
                  <a:srgbClr val="FF0000"/>
                </a:solidFill>
              </a:rPr>
              <a:t> : </a:t>
            </a:r>
            <a:r>
              <a:rPr lang="en-US" b="1" i="1" dirty="0" err="1" smtClean="0">
                <a:solidFill>
                  <a:srgbClr val="FF0000"/>
                </a:solidFill>
              </a:rPr>
              <a:t>bakteri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ecoli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4271" y="1008940"/>
            <a:ext cx="6723529" cy="54680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</a:rPr>
              <a:t>Untuk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mencapai</a:t>
            </a:r>
            <a:r>
              <a:rPr lang="en-US" sz="1600" b="1" dirty="0">
                <a:solidFill>
                  <a:srgbClr val="0070C0"/>
                </a:solidFill>
              </a:rPr>
              <a:t> target </a:t>
            </a:r>
            <a:r>
              <a:rPr lang="en-US" sz="1600" b="1" dirty="0" err="1">
                <a:solidFill>
                  <a:srgbClr val="0070C0"/>
                </a:solidFill>
              </a:rPr>
              <a:t>tersebut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Sulut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perlu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mempercepat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pembangunan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layanan</a:t>
            </a:r>
            <a:r>
              <a:rPr lang="en-US" sz="1600" b="1" dirty="0">
                <a:solidFill>
                  <a:srgbClr val="0070C0"/>
                </a:solidFill>
              </a:rPr>
              <a:t> air </a:t>
            </a:r>
            <a:r>
              <a:rPr lang="en-US" sz="1600" b="1" dirty="0" err="1">
                <a:solidFill>
                  <a:srgbClr val="0070C0"/>
                </a:solidFill>
              </a:rPr>
              <a:t>limbah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dengan</a:t>
            </a:r>
            <a:r>
              <a:rPr lang="en-US" sz="1600" b="1" dirty="0">
                <a:solidFill>
                  <a:srgbClr val="0070C0"/>
                </a:solidFill>
              </a:rPr>
              <a:t> target rata – rata 10,56% per </a:t>
            </a:r>
            <a:r>
              <a:rPr lang="en-US" sz="1600" b="1" dirty="0" err="1" smtClean="0">
                <a:solidFill>
                  <a:srgbClr val="0070C0"/>
                </a:solidFill>
              </a:rPr>
              <a:t>tahun</a:t>
            </a:r>
            <a:r>
              <a:rPr lang="en-US" sz="1600" b="1" dirty="0" smtClean="0">
                <a:solidFill>
                  <a:srgbClr val="0070C0"/>
                </a:solidFill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8B12B7-3BC7-427A-95CD-EE2A8850F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208B12B7-3BC7-427A-95CD-EE2A8850F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208B12B7-3BC7-427A-95CD-EE2A8850F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7155D1-11B9-4930-8B22-720C23AAE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17155D1-11B9-4930-8B22-720C23AAE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417155D1-11B9-4930-8B22-720C23AAE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936624-1ECD-4859-8BA8-2F2EE2ED0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4936624-1ECD-4859-8BA8-2F2EE2ED0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64936624-1ECD-4859-8BA8-2F2EE2ED0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E0C9-7A08-4A0A-BB10-F57B3D7E4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FB1FE0C9-7A08-4A0A-BB10-F57B3D7E4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B1FE0C9-7A08-4A0A-BB10-F57B3D7E4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A28A37-B714-4D8B-9AD9-3E7C0BA23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ADA28A37-B714-4D8B-9AD9-3E7C0BA23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ADA28A37-B714-4D8B-9AD9-3E7C0BA23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90719E-D87C-418C-A00C-84F843B66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9990719E-D87C-418C-A00C-84F843B66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9990719E-D87C-418C-A00C-84F843B66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9A52-89A0-4304-AD18-A04B5295B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535D9A52-89A0-4304-AD18-A04B5295B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35D9A52-89A0-4304-AD18-A04B5295B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BD3C02-9638-410D-ADB8-AE690F9A0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8ABD3C02-9638-410D-ADB8-AE690F9A0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8ABD3C02-9638-410D-ADB8-AE690F9A0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9E505C-943F-4A4C-B4D2-883F7E232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49E505C-943F-4A4C-B4D2-883F7E232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549E505C-943F-4A4C-B4D2-883F7E232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AA3792-8EE2-4315-9E4B-88CCDDFB5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6BAA3792-8EE2-4315-9E4B-88CCDDFB5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6BAA3792-8EE2-4315-9E4B-88CCDDFB5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B54A51-01A8-4CBF-8056-BC94C862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84B54A51-01A8-4CBF-8056-BC94C862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84B54A51-01A8-4CBF-8056-BC94C862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Graphic spid="7" grpId="0">
        <p:bldSub>
          <a:bldDgm bld="one"/>
        </p:bldSub>
      </p:bldGraphic>
      <p:bldP spid="8" grpId="0"/>
      <p:bldP spid="11" grpId="0"/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1"/>
            <a:ext cx="4038600" cy="624839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1"/>
            <a:ext cx="4345940" cy="6266328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695700" y="914400"/>
            <a:ext cx="990600" cy="1905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2971800"/>
            <a:ext cx="1371600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peningkatan</a:t>
            </a:r>
            <a:r>
              <a:rPr lang="en-US" b="1" dirty="0" smtClean="0"/>
              <a:t> rata-rata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10,56%</a:t>
            </a:r>
            <a:r>
              <a:rPr lang="en-US" sz="2800" b="1" dirty="0" smtClean="0"/>
              <a:t> </a:t>
            </a:r>
            <a:r>
              <a:rPr lang="en-US" b="1" dirty="0" smtClean="0"/>
              <a:t>per </a:t>
            </a:r>
            <a:r>
              <a:rPr lang="en-US" b="1" dirty="0" err="1" smtClean="0"/>
              <a:t>tahun</a:t>
            </a: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"/>
            <a:ext cx="9144000" cy="6096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TARGET PEMBANGUNAN PENGELOLAAN AIR LIMBAH KK DI PROVINSI SULAWESI UTARA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PROGRES MONEV IMPLEMENTASI PEMBANGUNAN LAYANAN AIR LIMBAH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142903"/>
            <a:ext cx="83820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49329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16468"/>
            <a:ext cx="88392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Identifikasi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investasi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pembangunan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4792269"/>
            <a:ext cx="1676400" cy="19082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akses</a:t>
            </a:r>
            <a:r>
              <a:rPr lang="en-US" b="1" dirty="0" smtClean="0"/>
              <a:t> Rata-rata </a:t>
            </a:r>
            <a:r>
              <a:rPr lang="en-US" b="1" dirty="0" err="1" smtClean="0"/>
              <a:t>provinsi</a:t>
            </a:r>
            <a:r>
              <a:rPr lang="en-US" b="1" dirty="0" smtClean="0"/>
              <a:t> 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10,56%</a:t>
            </a:r>
            <a:r>
              <a:rPr lang="en-US" sz="2800" b="1" dirty="0" smtClean="0"/>
              <a:t> </a:t>
            </a:r>
            <a:r>
              <a:rPr lang="en-US" b="1" dirty="0" smtClean="0"/>
              <a:t>per </a:t>
            </a:r>
            <a:r>
              <a:rPr lang="en-US" b="1" dirty="0" err="1" smtClean="0"/>
              <a:t>tahun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012703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KEBUTUHAN PENDANAAN SANITASI PROVINSI SULAWESI UTARA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8" y="5890736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CATATAN </a:t>
            </a:r>
            <a:r>
              <a:rPr lang="en-US" sz="1400" dirty="0" smtClean="0">
                <a:solidFill>
                  <a:srgbClr val="00B050"/>
                </a:solidFill>
              </a:rPr>
              <a:t>: 4 KABUPATEN/KOTA DALAM PENYUSUNAN MEMORANDUM PROGRAM SANITASI (MPS) TAHUN 2015 : MINAHASA SELATAN, BOLAANG MONGONDOW TIMUR, BOLAANG MONGONDOW, KOTA BITUNG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460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1304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413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Kebijakan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Pembangunan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Sanitasi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Provinsi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Sulawesi Utara 2015 – 2019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745980"/>
            <a:ext cx="3429024" cy="19389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Mengacu ke program kegiatan rutin karena 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id-ID" sz="2000" dirty="0" smtClean="0"/>
              <a:t>RPJMD 2016 – 2021 baru mulai disusun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id-ID" sz="2000" dirty="0" smtClean="0"/>
              <a:t>Roadmap sanitasi provinsi dalam tahap revisi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788" y="2807515"/>
            <a:ext cx="3455894" cy="40934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Fasilitasi pendanaan pembangunan sanitasi oleh pokja provinsi mengacu pada SE Mendagri 660/4919/SJ  tentang </a:t>
            </a:r>
            <a:r>
              <a:rPr lang="id-ID" sz="2000" b="1" dirty="0" smtClean="0"/>
              <a:t>Pedoman Pengelolaan Program PPSP</a:t>
            </a:r>
            <a:r>
              <a:rPr lang="id-ID" sz="2000" dirty="0" smtClean="0"/>
              <a:t>, yaitu untuk melaksanakan fungsi :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Koordinasi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Advokasi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Advisori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Fasilitasi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Supervisi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Sinkronisasi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60956" y="714356"/>
          <a:ext cx="5429256" cy="602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6"/>
              </a:tblGrid>
              <a:tr h="508222">
                <a:tc>
                  <a:txBody>
                    <a:bodyPr/>
                    <a:lstStyle/>
                    <a:p>
                      <a:r>
                        <a:rPr lang="id-ID" dirty="0" smtClean="0"/>
                        <a:t>Fasilitasi</a:t>
                      </a:r>
                      <a:r>
                        <a:rPr lang="id-ID" baseline="0" dirty="0" smtClean="0"/>
                        <a:t> pendanaan sanitasi berdasarkan Kegiatan PPAS 2015-2016</a:t>
                      </a:r>
                      <a:endParaRPr lang="id-ID" dirty="0"/>
                    </a:p>
                  </a:txBody>
                  <a:tcPr/>
                </a:tc>
              </a:tr>
              <a:tr h="266211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Bappeda Provinsi Sulawesi Utara</a:t>
                      </a:r>
                      <a:endParaRPr lang="id-ID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796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Program Perencanaan Pengembangan</a:t>
                      </a:r>
                      <a:r>
                        <a:rPr lang="id-ID" sz="1400" baseline="0" dirty="0" smtClean="0"/>
                        <a:t> Perkotaan dan Pendanaan</a:t>
                      </a:r>
                      <a:endParaRPr lang="id-ID" sz="1400" dirty="0"/>
                    </a:p>
                  </a:txBody>
                  <a:tcPr/>
                </a:tc>
              </a:tr>
              <a:tr h="919639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Kegiatan :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id-ID" sz="1400" dirty="0" smtClean="0"/>
                        <a:t>Koordinasi perencanaan</a:t>
                      </a:r>
                      <a:r>
                        <a:rPr lang="id-ID" sz="1400" baseline="0" dirty="0" smtClean="0"/>
                        <a:t> air minum, drainase dan sanitasi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id-ID" sz="1400" baseline="0" dirty="0" smtClean="0"/>
                        <a:t>Revisi roadmap sanitasi provinsi 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id-ID" sz="1400" baseline="0" dirty="0" smtClean="0"/>
                        <a:t>Penyusunan RAD AMPL 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id-ID" sz="1400" baseline="0" dirty="0" smtClean="0"/>
                        <a:t>Master plan TPA Regional  (2015)</a:t>
                      </a:r>
                      <a:endParaRPr lang="id-ID" sz="1400" dirty="0"/>
                    </a:p>
                  </a:txBody>
                  <a:tcPr/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Dinas Kesehatan Provinsi Sulawesi Utara</a:t>
                      </a:r>
                      <a:endParaRPr lang="id-ID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Program Pengembangan Lingkungan Sehat</a:t>
                      </a:r>
                      <a:endParaRPr lang="id-ID" sz="1400" dirty="0"/>
                    </a:p>
                  </a:txBody>
                  <a:tcPr/>
                </a:tc>
              </a:tr>
              <a:tr h="29041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1400" dirty="0" smtClean="0"/>
                        <a:t> Sosialisasi kebijakan lingkungan sehat 15 kab/kota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1400" dirty="0" smtClean="0"/>
                        <a:t> Pembinaan wilayah/kawasan sehat 15 kab/kota</a:t>
                      </a:r>
                      <a:endParaRPr lang="id-ID" sz="1400" dirty="0"/>
                    </a:p>
                  </a:txBody>
                  <a:tcPr/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Program Promosi dan Pemberdayaan Masyarakat</a:t>
                      </a:r>
                      <a:endParaRPr lang="id-ID" sz="1400" dirty="0"/>
                    </a:p>
                  </a:txBody>
                  <a:tcPr/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Biro Pembangunan (Sekretariat</a:t>
                      </a:r>
                      <a:r>
                        <a:rPr lang="id-ID" sz="1600" b="1" baseline="0" dirty="0" smtClean="0"/>
                        <a:t> Pokja Provinsi)</a:t>
                      </a:r>
                      <a:endParaRPr lang="id-ID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Program </a:t>
                      </a:r>
                      <a:r>
                        <a:rPr lang="id-ID" sz="1400" baseline="0" dirty="0" smtClean="0"/>
                        <a:t> Fasilitasi dan Koordinasi</a:t>
                      </a:r>
                      <a:endParaRPr lang="id-ID" sz="1400" dirty="0"/>
                    </a:p>
                  </a:txBody>
                  <a:tcPr/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Badan Lingkungan Hidup (BLH)</a:t>
                      </a:r>
                      <a:endParaRPr lang="id-ID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Program Pengembangan Kinerja Pengelolaan Persampahan</a:t>
                      </a:r>
                      <a:endParaRPr lang="id-ID" sz="1400" dirty="0"/>
                    </a:p>
                  </a:txBody>
                  <a:tcPr/>
                </a:tc>
              </a:tr>
              <a:tr h="29041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1400" dirty="0" smtClean="0"/>
                        <a:t> Penyediaan Prasarana</a:t>
                      </a:r>
                      <a:r>
                        <a:rPr lang="id-ID" sz="1400" baseline="0" dirty="0" smtClean="0"/>
                        <a:t> dan Sarana Pengelolaan Persampahan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d-ID" sz="1400" baseline="0" dirty="0" smtClean="0"/>
                        <a:t> Bimbingan teknis Pengelolaan Persampahan</a:t>
                      </a:r>
                      <a:endParaRPr lang="id-ID" sz="1400" dirty="0"/>
                    </a:p>
                  </a:txBody>
                  <a:tcPr/>
                </a:tc>
              </a:tr>
              <a:tr h="29041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Program Pengendalian</a:t>
                      </a:r>
                      <a:r>
                        <a:rPr lang="id-ID" sz="1400" baseline="0" dirty="0" smtClean="0"/>
                        <a:t> Pencemaran dan Perusakan Lingkungan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58364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Revisi</a:t>
            </a:r>
            <a:r>
              <a:rPr lang="en-US" b="1" dirty="0" smtClean="0"/>
              <a:t> </a:t>
            </a:r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Pokja</a:t>
            </a:r>
            <a:r>
              <a:rPr lang="en-US" b="1" dirty="0" smtClean="0"/>
              <a:t> </a:t>
            </a:r>
            <a:r>
              <a:rPr lang="en-US" b="1" dirty="0" err="1" smtClean="0"/>
              <a:t>Provinsi</a:t>
            </a:r>
            <a:r>
              <a:rPr lang="en-US" b="1" dirty="0" smtClean="0"/>
              <a:t> Sulawesi Utara (September – </a:t>
            </a:r>
            <a:r>
              <a:rPr lang="en-US" b="1" dirty="0" err="1" smtClean="0"/>
              <a:t>Desember</a:t>
            </a:r>
            <a:r>
              <a:rPr lang="en-US" b="1" dirty="0" smtClean="0"/>
              <a:t> 2015)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3689480"/>
              </p:ext>
            </p:extLst>
          </p:nvPr>
        </p:nvGraphicFramePr>
        <p:xfrm>
          <a:off x="304800" y="6096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7247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732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  PROGRES PPSP SULUT 2012 - 2015</vt:lpstr>
      <vt:lpstr>PowerPoint Presentation</vt:lpstr>
      <vt:lpstr>PowerPoint Presentation</vt:lpstr>
      <vt:lpstr>PowerPoint Presentation</vt:lpstr>
      <vt:lpstr>KEBUTUHAN PENDANAAN SANITASI PROVINSI SULAWESI UTARA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 PPSP SULUT 2012 - 2014</dc:title>
  <dc:creator>User</dc:creator>
  <cp:lastModifiedBy>Asus</cp:lastModifiedBy>
  <cp:revision>87</cp:revision>
  <cp:lastPrinted>2015-09-07T03:01:02Z</cp:lastPrinted>
  <dcterms:created xsi:type="dcterms:W3CDTF">2015-02-09T00:23:24Z</dcterms:created>
  <dcterms:modified xsi:type="dcterms:W3CDTF">2015-10-22T02:51:54Z</dcterms:modified>
</cp:coreProperties>
</file>